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03" r:id="rId1"/>
    <p:sldMasterId id="2147483704" r:id="rId2"/>
    <p:sldMasterId id="2147483705" r:id="rId3"/>
    <p:sldMasterId id="2147483706" r:id="rId4"/>
    <p:sldMasterId id="2147483707" r:id="rId5"/>
  </p:sldMasterIdLst>
  <p:notesMasterIdLst>
    <p:notesMasterId r:id="rId94"/>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Lst>
  <p:sldSz cx="12192000" cy="6858000"/>
  <p:notesSz cx="6858000" cy="9144000"/>
  <p:embeddedFontLst>
    <p:embeddedFont>
      <p:font typeface="Stardos Stencil" panose="020B0604020202020204" charset="0"/>
      <p:regular r:id="rId95"/>
      <p:bold r:id="rId96"/>
    </p:embeddedFont>
    <p:embeddedFont>
      <p:font typeface="Tahoma" panose="020B0604030504040204" pitchFamily="34" charset="0"/>
      <p:regular r:id="rId97"/>
      <p:bold r:id="rId98"/>
    </p:embeddedFont>
    <p:embeddedFont>
      <p:font typeface="Open Sans" panose="020B0606030504020204" pitchFamily="34" charset="0"/>
      <p:regular r:id="rId99"/>
      <p:bold r:id="rId100"/>
      <p:italic r:id="rId101"/>
      <p:boldItalic r:id="rId102"/>
    </p:embeddedFont>
    <p:embeddedFont>
      <p:font typeface="Algerian" panose="04020705040A02060702" pitchFamily="82" charset="0"/>
      <p:regular r:id="rId103"/>
    </p:embeddedFont>
    <p:embeddedFont>
      <p:font typeface="Calibri" panose="020F0502020204030204" pitchFamily="34" charset="0"/>
      <p:regular r:id="rId104"/>
      <p:bold r:id="rId105"/>
      <p:italic r:id="rId106"/>
      <p:boldItalic r:id="rId107"/>
    </p:embeddedFont>
    <p:embeddedFont>
      <p:font typeface="Play" panose="020B0604020202020204" charset="0"/>
      <p:regular r:id="rId108"/>
      <p:bold r:id="rId10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636"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07" Type="http://schemas.openxmlformats.org/officeDocument/2006/relationships/font" Target="fonts/font13.fntdata"/><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slide" Target="slides/slide69.xml"/><Relationship Id="rId79" Type="http://schemas.openxmlformats.org/officeDocument/2006/relationships/slide" Target="slides/slide74.xml"/><Relationship Id="rId87" Type="http://schemas.openxmlformats.org/officeDocument/2006/relationships/slide" Target="slides/slide82.xml"/><Relationship Id="rId102" Type="http://schemas.openxmlformats.org/officeDocument/2006/relationships/font" Target="fonts/font8.fntdata"/><Relationship Id="rId110"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56.xml"/><Relationship Id="rId82" Type="http://schemas.openxmlformats.org/officeDocument/2006/relationships/slide" Target="slides/slide77.xml"/><Relationship Id="rId90" Type="http://schemas.openxmlformats.org/officeDocument/2006/relationships/slide" Target="slides/slide85.xml"/><Relationship Id="rId95" Type="http://schemas.openxmlformats.org/officeDocument/2006/relationships/font" Target="fonts/font1.fntdata"/><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100" Type="http://schemas.openxmlformats.org/officeDocument/2006/relationships/font" Target="fonts/font6.fntdata"/><Relationship Id="rId105" Type="http://schemas.openxmlformats.org/officeDocument/2006/relationships/font" Target="fonts/font11.fntdata"/><Relationship Id="rId113"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93" Type="http://schemas.openxmlformats.org/officeDocument/2006/relationships/slide" Target="slides/slide88.xml"/><Relationship Id="rId98" Type="http://schemas.openxmlformats.org/officeDocument/2006/relationships/font" Target="fonts/font4.fntdata"/><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103" Type="http://schemas.openxmlformats.org/officeDocument/2006/relationships/font" Target="fonts/font9.fntdata"/><Relationship Id="rId108" Type="http://schemas.openxmlformats.org/officeDocument/2006/relationships/font" Target="fonts/font14.fntdata"/><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font" Target="fonts/font2.fntdata"/><Relationship Id="rId11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font" Target="fonts/font12.fntdata"/><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notesMaster" Target="notesMasters/notesMaster1.xml"/><Relationship Id="rId99" Type="http://schemas.openxmlformats.org/officeDocument/2006/relationships/font" Target="fonts/font5.fntdata"/><Relationship Id="rId101" Type="http://schemas.openxmlformats.org/officeDocument/2006/relationships/font" Target="fonts/font7.fntdata"/><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font" Target="fonts/font15.fntdata"/><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font" Target="fonts/font3.fntdata"/><Relationship Id="rId104" Type="http://schemas.openxmlformats.org/officeDocument/2006/relationships/font" Target="fonts/font10.fntdata"/><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0" name="Google Shape;39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2" name="Google Shape;40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9" name="Google Shape;409;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6" name="Google Shape;41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3" name="Google Shape;42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b="0" i="0" u="none" strike="noStrike" cap="none">
                <a:solidFill>
                  <a:srgbClr val="000000"/>
                </a:solidFill>
                <a:latin typeface="Arial"/>
                <a:ea typeface="Arial"/>
                <a:cs typeface="Arial"/>
                <a:sym typeface="Arial"/>
              </a:rPr>
              <a:t>6</a:t>
            </a:fld>
            <a:endParaRPr sz="1200" b="0" i="0" u="none" strike="noStrike" cap="none">
              <a:solidFill>
                <a:srgbClr val="000000"/>
              </a:solidFill>
              <a:latin typeface="Arial"/>
              <a:ea typeface="Arial"/>
              <a:cs typeface="Arial"/>
              <a:sym typeface="Arial"/>
            </a:endParaRPr>
          </a:p>
        </p:txBody>
      </p:sp>
      <p:sp>
        <p:nvSpPr>
          <p:cNvPr id="430" name="Google Shape;43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31" name="Google Shape;431;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7" name="Google Shape;43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44" name="Google Shape;44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b="0" i="0" u="none" strike="noStrike" cap="none">
                <a:solidFill>
                  <a:srgbClr val="000000"/>
                </a:solidFill>
                <a:latin typeface="Arial"/>
                <a:ea typeface="Arial"/>
                <a:cs typeface="Arial"/>
                <a:sym typeface="Arial"/>
              </a:rPr>
              <a:t>9</a:t>
            </a:fld>
            <a:endParaRPr sz="1200" b="0" i="0" u="none" strike="noStrike" cap="none">
              <a:solidFill>
                <a:srgbClr val="000000"/>
              </a:solidFill>
              <a:latin typeface="Arial"/>
              <a:ea typeface="Arial"/>
              <a:cs typeface="Arial"/>
              <a:sym typeface="Arial"/>
            </a:endParaRPr>
          </a:p>
        </p:txBody>
      </p:sp>
      <p:sp>
        <p:nvSpPr>
          <p:cNvPr id="450" name="Google Shape;45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51" name="Google Shape;451;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b="0" i="0" u="none" strike="noStrike" cap="none">
                <a:solidFill>
                  <a:srgbClr val="000000"/>
                </a:solidFill>
                <a:latin typeface="Arial"/>
                <a:ea typeface="Arial"/>
                <a:cs typeface="Arial"/>
                <a:sym typeface="Arial"/>
              </a:rPr>
              <a:t>10</a:t>
            </a:fld>
            <a:endParaRPr sz="1200" b="0" i="0" u="none" strike="noStrike" cap="none">
              <a:solidFill>
                <a:srgbClr val="000000"/>
              </a:solidFill>
              <a:latin typeface="Arial"/>
              <a:ea typeface="Arial"/>
              <a:cs typeface="Arial"/>
              <a:sym typeface="Arial"/>
            </a:endParaRPr>
          </a:p>
        </p:txBody>
      </p:sp>
      <p:sp>
        <p:nvSpPr>
          <p:cNvPr id="457" name="Google Shape;45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58" name="Google Shape;458;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b="0" i="0" u="none" strike="noStrike" cap="none">
                <a:solidFill>
                  <a:srgbClr val="000000"/>
                </a:solidFill>
                <a:latin typeface="Arial"/>
                <a:ea typeface="Arial"/>
                <a:cs typeface="Arial"/>
                <a:sym typeface="Arial"/>
              </a:rPr>
              <a:t>11</a:t>
            </a:fld>
            <a:endParaRPr sz="1200" b="0" i="0" u="none" strike="noStrike" cap="none">
              <a:solidFill>
                <a:srgbClr val="000000"/>
              </a:solidFill>
              <a:latin typeface="Arial"/>
              <a:ea typeface="Arial"/>
              <a:cs typeface="Arial"/>
              <a:sym typeface="Arial"/>
            </a:endParaRPr>
          </a:p>
        </p:txBody>
      </p:sp>
      <p:sp>
        <p:nvSpPr>
          <p:cNvPr id="464" name="Google Shape;464;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65" name="Google Shape;465;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1" name="Google Shape;471;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0" name="Google Shape;480;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9" name="Google Shape;48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0" name="Google Shape;500;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5" name="Google Shape;505;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5" name="Google Shape;515;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2" name="Google Shape;522;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9" name="Google Shape;529;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8" name="Google Shape;538;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5" name="Google Shape;545;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4" name="Google Shape;554;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1" name="Google Shape;561;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7" name="Google Shape;567;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4" name="Google Shape;574;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1" name="Google Shape;581;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7" name="Google Shape;587;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6" name="Google Shape;596;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3" name="Google Shape;603;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1" name="Google Shape;611;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8" name="Google Shape;618;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4" name="Google Shape;624;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p:cNvGrpSpPr/>
        <p:nvPr/>
      </p:nvGrpSpPr>
      <p:grpSpPr>
        <a:xfrm>
          <a:off x="0" y="0"/>
          <a:ext cx="0" cy="0"/>
          <a:chOff x="0" y="0"/>
          <a:chExt cx="0" cy="0"/>
        </a:xfrm>
      </p:grpSpPr>
      <p:sp>
        <p:nvSpPr>
          <p:cNvPr id="632" name="Google Shape;632;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3" name="Google Shape;633;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8"/>
        <p:cNvGrpSpPr/>
        <p:nvPr/>
      </p:nvGrpSpPr>
      <p:grpSpPr>
        <a:xfrm>
          <a:off x="0" y="0"/>
          <a:ext cx="0" cy="0"/>
          <a:chOff x="0" y="0"/>
          <a:chExt cx="0" cy="0"/>
        </a:xfrm>
      </p:grpSpPr>
      <p:sp>
        <p:nvSpPr>
          <p:cNvPr id="639" name="Google Shape;639;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40" name="Google Shape;640;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Google Shape;646;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47" name="Google Shape;647;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p:cNvGrpSpPr/>
        <p:nvPr/>
      </p:nvGrpSpPr>
      <p:grpSpPr>
        <a:xfrm>
          <a:off x="0" y="0"/>
          <a:ext cx="0" cy="0"/>
          <a:chOff x="0" y="0"/>
          <a:chExt cx="0" cy="0"/>
        </a:xfrm>
      </p:grpSpPr>
      <p:sp>
        <p:nvSpPr>
          <p:cNvPr id="654" name="Google Shape;654;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55" name="Google Shape;655;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0"/>
        <p:cNvGrpSpPr/>
        <p:nvPr/>
      </p:nvGrpSpPr>
      <p:grpSpPr>
        <a:xfrm>
          <a:off x="0" y="0"/>
          <a:ext cx="0" cy="0"/>
          <a:chOff x="0" y="0"/>
          <a:chExt cx="0" cy="0"/>
        </a:xfrm>
      </p:grpSpPr>
      <p:sp>
        <p:nvSpPr>
          <p:cNvPr id="661" name="Google Shape;661;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62" name="Google Shape;662;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8"/>
        <p:cNvGrpSpPr/>
        <p:nvPr/>
      </p:nvGrpSpPr>
      <p:grpSpPr>
        <a:xfrm>
          <a:off x="0" y="0"/>
          <a:ext cx="0" cy="0"/>
          <a:chOff x="0" y="0"/>
          <a:chExt cx="0" cy="0"/>
        </a:xfrm>
      </p:grpSpPr>
      <p:sp>
        <p:nvSpPr>
          <p:cNvPr id="669" name="Google Shape;669;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0" name="Google Shape;670;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8"/>
        <p:cNvGrpSpPr/>
        <p:nvPr/>
      </p:nvGrpSpPr>
      <p:grpSpPr>
        <a:xfrm>
          <a:off x="0" y="0"/>
          <a:ext cx="0" cy="0"/>
          <a:chOff x="0" y="0"/>
          <a:chExt cx="0" cy="0"/>
        </a:xfrm>
      </p:grpSpPr>
      <p:sp>
        <p:nvSpPr>
          <p:cNvPr id="679" name="Google Shape;679;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0" name="Google Shape;680;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7"/>
        <p:cNvGrpSpPr/>
        <p:nvPr/>
      </p:nvGrpSpPr>
      <p:grpSpPr>
        <a:xfrm>
          <a:off x="0" y="0"/>
          <a:ext cx="0" cy="0"/>
          <a:chOff x="0" y="0"/>
          <a:chExt cx="0" cy="0"/>
        </a:xfrm>
      </p:grpSpPr>
      <p:sp>
        <p:nvSpPr>
          <p:cNvPr id="688" name="Google Shape;688;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9" name="Google Shape;689;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4"/>
        <p:cNvGrpSpPr/>
        <p:nvPr/>
      </p:nvGrpSpPr>
      <p:grpSpPr>
        <a:xfrm>
          <a:off x="0" y="0"/>
          <a:ext cx="0" cy="0"/>
          <a:chOff x="0" y="0"/>
          <a:chExt cx="0" cy="0"/>
        </a:xfrm>
      </p:grpSpPr>
      <p:sp>
        <p:nvSpPr>
          <p:cNvPr id="695" name="Google Shape;695;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6" name="Google Shape;696;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Google Shape;703;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04" name="Google Shape;704;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1"/>
        <p:cNvGrpSpPr/>
        <p:nvPr/>
      </p:nvGrpSpPr>
      <p:grpSpPr>
        <a:xfrm>
          <a:off x="0" y="0"/>
          <a:ext cx="0" cy="0"/>
          <a:chOff x="0" y="0"/>
          <a:chExt cx="0" cy="0"/>
        </a:xfrm>
      </p:grpSpPr>
      <p:sp>
        <p:nvSpPr>
          <p:cNvPr id="712" name="Google Shape;712;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13" name="Google Shape;713;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20" name="Google Shape;720;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5"/>
        <p:cNvGrpSpPr/>
        <p:nvPr/>
      </p:nvGrpSpPr>
      <p:grpSpPr>
        <a:xfrm>
          <a:off x="0" y="0"/>
          <a:ext cx="0" cy="0"/>
          <a:chOff x="0" y="0"/>
          <a:chExt cx="0" cy="0"/>
        </a:xfrm>
      </p:grpSpPr>
      <p:sp>
        <p:nvSpPr>
          <p:cNvPr id="726" name="Google Shape;726;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27" name="Google Shape;727;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2"/>
        <p:cNvGrpSpPr/>
        <p:nvPr/>
      </p:nvGrpSpPr>
      <p:grpSpPr>
        <a:xfrm>
          <a:off x="0" y="0"/>
          <a:ext cx="0" cy="0"/>
          <a:chOff x="0" y="0"/>
          <a:chExt cx="0" cy="0"/>
        </a:xfrm>
      </p:grpSpPr>
      <p:sp>
        <p:nvSpPr>
          <p:cNvPr id="733" name="Google Shape;733;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34" name="Google Shape;734;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9"/>
        <p:cNvGrpSpPr/>
        <p:nvPr/>
      </p:nvGrpSpPr>
      <p:grpSpPr>
        <a:xfrm>
          <a:off x="0" y="0"/>
          <a:ext cx="0" cy="0"/>
          <a:chOff x="0" y="0"/>
          <a:chExt cx="0" cy="0"/>
        </a:xfrm>
      </p:grpSpPr>
      <p:sp>
        <p:nvSpPr>
          <p:cNvPr id="740" name="Google Shape;740;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41" name="Google Shape;741;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8"/>
        <p:cNvGrpSpPr/>
        <p:nvPr/>
      </p:nvGrpSpPr>
      <p:grpSpPr>
        <a:xfrm>
          <a:off x="0" y="0"/>
          <a:ext cx="0" cy="0"/>
          <a:chOff x="0" y="0"/>
          <a:chExt cx="0" cy="0"/>
        </a:xfrm>
      </p:grpSpPr>
      <p:sp>
        <p:nvSpPr>
          <p:cNvPr id="749" name="Google Shape;749;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0" name="Google Shape;750;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Google Shape;757;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8" name="Google Shape;758;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4"/>
        <p:cNvGrpSpPr/>
        <p:nvPr/>
      </p:nvGrpSpPr>
      <p:grpSpPr>
        <a:xfrm>
          <a:off x="0" y="0"/>
          <a:ext cx="0" cy="0"/>
          <a:chOff x="0" y="0"/>
          <a:chExt cx="0" cy="0"/>
        </a:xfrm>
      </p:grpSpPr>
      <p:sp>
        <p:nvSpPr>
          <p:cNvPr id="765" name="Google Shape;765;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66" name="Google Shape;766;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2"/>
        <p:cNvGrpSpPr/>
        <p:nvPr/>
      </p:nvGrpSpPr>
      <p:grpSpPr>
        <a:xfrm>
          <a:off x="0" y="0"/>
          <a:ext cx="0" cy="0"/>
          <a:chOff x="0" y="0"/>
          <a:chExt cx="0" cy="0"/>
        </a:xfrm>
      </p:grpSpPr>
      <p:sp>
        <p:nvSpPr>
          <p:cNvPr id="773" name="Google Shape;773;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74" name="Google Shape;774;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8"/>
        <p:cNvGrpSpPr/>
        <p:nvPr/>
      </p:nvGrpSpPr>
      <p:grpSpPr>
        <a:xfrm>
          <a:off x="0" y="0"/>
          <a:ext cx="0" cy="0"/>
          <a:chOff x="0" y="0"/>
          <a:chExt cx="0" cy="0"/>
        </a:xfrm>
      </p:grpSpPr>
      <p:sp>
        <p:nvSpPr>
          <p:cNvPr id="779" name="Google Shape;779;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80" name="Google Shape;780;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4"/>
        <p:cNvGrpSpPr/>
        <p:nvPr/>
      </p:nvGrpSpPr>
      <p:grpSpPr>
        <a:xfrm>
          <a:off x="0" y="0"/>
          <a:ext cx="0" cy="0"/>
          <a:chOff x="0" y="0"/>
          <a:chExt cx="0" cy="0"/>
        </a:xfrm>
      </p:grpSpPr>
      <p:sp>
        <p:nvSpPr>
          <p:cNvPr id="785" name="Google Shape;785;p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86" name="Google Shape;786;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1"/>
        <p:cNvGrpSpPr/>
        <p:nvPr/>
      </p:nvGrpSpPr>
      <p:grpSpPr>
        <a:xfrm>
          <a:off x="0" y="0"/>
          <a:ext cx="0" cy="0"/>
          <a:chOff x="0" y="0"/>
          <a:chExt cx="0" cy="0"/>
        </a:xfrm>
      </p:grpSpPr>
      <p:sp>
        <p:nvSpPr>
          <p:cNvPr id="792" name="Google Shape;792;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93" name="Google Shape;793;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8"/>
        <p:cNvGrpSpPr/>
        <p:nvPr/>
      </p:nvGrpSpPr>
      <p:grpSpPr>
        <a:xfrm>
          <a:off x="0" y="0"/>
          <a:ext cx="0" cy="0"/>
          <a:chOff x="0" y="0"/>
          <a:chExt cx="0" cy="0"/>
        </a:xfrm>
      </p:grpSpPr>
      <p:sp>
        <p:nvSpPr>
          <p:cNvPr id="799" name="Google Shape;799;p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00" name="Google Shape;800;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5"/>
        <p:cNvGrpSpPr/>
        <p:nvPr/>
      </p:nvGrpSpPr>
      <p:grpSpPr>
        <a:xfrm>
          <a:off x="0" y="0"/>
          <a:ext cx="0" cy="0"/>
          <a:chOff x="0" y="0"/>
          <a:chExt cx="0" cy="0"/>
        </a:xfrm>
      </p:grpSpPr>
      <p:sp>
        <p:nvSpPr>
          <p:cNvPr id="806" name="Google Shape;806;p5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07" name="Google Shape;807;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5"/>
        <p:cNvGrpSpPr/>
        <p:nvPr/>
      </p:nvGrpSpPr>
      <p:grpSpPr>
        <a:xfrm>
          <a:off x="0" y="0"/>
          <a:ext cx="0" cy="0"/>
          <a:chOff x="0" y="0"/>
          <a:chExt cx="0" cy="0"/>
        </a:xfrm>
      </p:grpSpPr>
      <p:sp>
        <p:nvSpPr>
          <p:cNvPr id="816" name="Google Shape;816;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7" name="Google Shape;817;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3"/>
        <p:cNvGrpSpPr/>
        <p:nvPr/>
      </p:nvGrpSpPr>
      <p:grpSpPr>
        <a:xfrm>
          <a:off x="0" y="0"/>
          <a:ext cx="0" cy="0"/>
          <a:chOff x="0" y="0"/>
          <a:chExt cx="0" cy="0"/>
        </a:xfrm>
      </p:grpSpPr>
      <p:sp>
        <p:nvSpPr>
          <p:cNvPr id="824" name="Google Shape;824;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5" name="Google Shape;825;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2"/>
        <p:cNvGrpSpPr/>
        <p:nvPr/>
      </p:nvGrpSpPr>
      <p:grpSpPr>
        <a:xfrm>
          <a:off x="0" y="0"/>
          <a:ext cx="0" cy="0"/>
          <a:chOff x="0" y="0"/>
          <a:chExt cx="0" cy="0"/>
        </a:xfrm>
      </p:grpSpPr>
      <p:sp>
        <p:nvSpPr>
          <p:cNvPr id="833" name="Google Shape;833;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34" name="Google Shape;834;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0"/>
        <p:cNvGrpSpPr/>
        <p:nvPr/>
      </p:nvGrpSpPr>
      <p:grpSpPr>
        <a:xfrm>
          <a:off x="0" y="0"/>
          <a:ext cx="0" cy="0"/>
          <a:chOff x="0" y="0"/>
          <a:chExt cx="0" cy="0"/>
        </a:xfrm>
      </p:grpSpPr>
      <p:sp>
        <p:nvSpPr>
          <p:cNvPr id="841" name="Google Shape;841;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2" name="Google Shape;842;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7"/>
        <p:cNvGrpSpPr/>
        <p:nvPr/>
      </p:nvGrpSpPr>
      <p:grpSpPr>
        <a:xfrm>
          <a:off x="0" y="0"/>
          <a:ext cx="0" cy="0"/>
          <a:chOff x="0" y="0"/>
          <a:chExt cx="0" cy="0"/>
        </a:xfrm>
      </p:grpSpPr>
      <p:sp>
        <p:nvSpPr>
          <p:cNvPr id="848" name="Google Shape;848;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9" name="Google Shape;849;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p:cNvGrpSpPr/>
        <p:nvPr/>
      </p:nvGrpSpPr>
      <p:grpSpPr>
        <a:xfrm>
          <a:off x="0" y="0"/>
          <a:ext cx="0" cy="0"/>
          <a:chOff x="0" y="0"/>
          <a:chExt cx="0" cy="0"/>
        </a:xfrm>
      </p:grpSpPr>
      <p:sp>
        <p:nvSpPr>
          <p:cNvPr id="856" name="Google Shape;856;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57" name="Google Shape;857;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1"/>
        <p:cNvGrpSpPr/>
        <p:nvPr/>
      </p:nvGrpSpPr>
      <p:grpSpPr>
        <a:xfrm>
          <a:off x="0" y="0"/>
          <a:ext cx="0" cy="0"/>
          <a:chOff x="0" y="0"/>
          <a:chExt cx="0" cy="0"/>
        </a:xfrm>
      </p:grpSpPr>
      <p:sp>
        <p:nvSpPr>
          <p:cNvPr id="862" name="Google Shape;862;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3" name="Google Shape;863;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7"/>
        <p:cNvGrpSpPr/>
        <p:nvPr/>
      </p:nvGrpSpPr>
      <p:grpSpPr>
        <a:xfrm>
          <a:off x="0" y="0"/>
          <a:ext cx="0" cy="0"/>
          <a:chOff x="0" y="0"/>
          <a:chExt cx="0" cy="0"/>
        </a:xfrm>
      </p:grpSpPr>
      <p:sp>
        <p:nvSpPr>
          <p:cNvPr id="868" name="Google Shape;868;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9" name="Google Shape;869;p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3"/>
        <p:cNvGrpSpPr/>
        <p:nvPr/>
      </p:nvGrpSpPr>
      <p:grpSpPr>
        <a:xfrm>
          <a:off x="0" y="0"/>
          <a:ext cx="0" cy="0"/>
          <a:chOff x="0" y="0"/>
          <a:chExt cx="0" cy="0"/>
        </a:xfrm>
      </p:grpSpPr>
      <p:sp>
        <p:nvSpPr>
          <p:cNvPr id="874" name="Google Shape;874;p6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5" name="Google Shape;875;p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0"/>
        <p:cNvGrpSpPr/>
        <p:nvPr/>
      </p:nvGrpSpPr>
      <p:grpSpPr>
        <a:xfrm>
          <a:off x="0" y="0"/>
          <a:ext cx="0" cy="0"/>
          <a:chOff x="0" y="0"/>
          <a:chExt cx="0" cy="0"/>
        </a:xfrm>
      </p:grpSpPr>
      <p:sp>
        <p:nvSpPr>
          <p:cNvPr id="881" name="Google Shape;881;p6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82" name="Google Shape;882;p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0"/>
        <p:cNvGrpSpPr/>
        <p:nvPr/>
      </p:nvGrpSpPr>
      <p:grpSpPr>
        <a:xfrm>
          <a:off x="0" y="0"/>
          <a:ext cx="0" cy="0"/>
          <a:chOff x="0" y="0"/>
          <a:chExt cx="0" cy="0"/>
        </a:xfrm>
      </p:grpSpPr>
      <p:sp>
        <p:nvSpPr>
          <p:cNvPr id="891" name="Google Shape;891;p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92" name="Google Shape;892;p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9"/>
        <p:cNvGrpSpPr/>
        <p:nvPr/>
      </p:nvGrpSpPr>
      <p:grpSpPr>
        <a:xfrm>
          <a:off x="0" y="0"/>
          <a:ext cx="0" cy="0"/>
          <a:chOff x="0" y="0"/>
          <a:chExt cx="0" cy="0"/>
        </a:xfrm>
      </p:grpSpPr>
      <p:sp>
        <p:nvSpPr>
          <p:cNvPr id="900" name="Google Shape;900;p6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01" name="Google Shape;901;p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8"/>
        <p:cNvGrpSpPr/>
        <p:nvPr/>
      </p:nvGrpSpPr>
      <p:grpSpPr>
        <a:xfrm>
          <a:off x="0" y="0"/>
          <a:ext cx="0" cy="0"/>
          <a:chOff x="0" y="0"/>
          <a:chExt cx="0" cy="0"/>
        </a:xfrm>
      </p:grpSpPr>
      <p:sp>
        <p:nvSpPr>
          <p:cNvPr id="909" name="Google Shape;909;p6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10" name="Google Shape;910;p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5"/>
        <p:cNvGrpSpPr/>
        <p:nvPr/>
      </p:nvGrpSpPr>
      <p:grpSpPr>
        <a:xfrm>
          <a:off x="0" y="0"/>
          <a:ext cx="0" cy="0"/>
          <a:chOff x="0" y="0"/>
          <a:chExt cx="0" cy="0"/>
        </a:xfrm>
      </p:grpSpPr>
      <p:sp>
        <p:nvSpPr>
          <p:cNvPr id="916" name="Google Shape;916;p7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17" name="Google Shape;917;p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3"/>
        <p:cNvGrpSpPr/>
        <p:nvPr/>
      </p:nvGrpSpPr>
      <p:grpSpPr>
        <a:xfrm>
          <a:off x="0" y="0"/>
          <a:ext cx="0" cy="0"/>
          <a:chOff x="0" y="0"/>
          <a:chExt cx="0" cy="0"/>
        </a:xfrm>
      </p:grpSpPr>
      <p:sp>
        <p:nvSpPr>
          <p:cNvPr id="924" name="Google Shape;924;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25" name="Google Shape;925;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1"/>
        <p:cNvGrpSpPr/>
        <p:nvPr/>
      </p:nvGrpSpPr>
      <p:grpSpPr>
        <a:xfrm>
          <a:off x="0" y="0"/>
          <a:ext cx="0" cy="0"/>
          <a:chOff x="0" y="0"/>
          <a:chExt cx="0" cy="0"/>
        </a:xfrm>
      </p:grpSpPr>
      <p:sp>
        <p:nvSpPr>
          <p:cNvPr id="932" name="Google Shape;932;p7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3" name="Google Shape;933;p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7"/>
        <p:cNvGrpSpPr/>
        <p:nvPr/>
      </p:nvGrpSpPr>
      <p:grpSpPr>
        <a:xfrm>
          <a:off x="0" y="0"/>
          <a:ext cx="0" cy="0"/>
          <a:chOff x="0" y="0"/>
          <a:chExt cx="0" cy="0"/>
        </a:xfrm>
      </p:grpSpPr>
      <p:sp>
        <p:nvSpPr>
          <p:cNvPr id="938" name="Google Shape;938;p7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9" name="Google Shape;939;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4"/>
        <p:cNvGrpSpPr/>
        <p:nvPr/>
      </p:nvGrpSpPr>
      <p:grpSpPr>
        <a:xfrm>
          <a:off x="0" y="0"/>
          <a:ext cx="0" cy="0"/>
          <a:chOff x="0" y="0"/>
          <a:chExt cx="0" cy="0"/>
        </a:xfrm>
      </p:grpSpPr>
      <p:sp>
        <p:nvSpPr>
          <p:cNvPr id="945" name="Google Shape;945;p7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46" name="Google Shape;946;p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1"/>
        <p:cNvGrpSpPr/>
        <p:nvPr/>
      </p:nvGrpSpPr>
      <p:grpSpPr>
        <a:xfrm>
          <a:off x="0" y="0"/>
          <a:ext cx="0" cy="0"/>
          <a:chOff x="0" y="0"/>
          <a:chExt cx="0" cy="0"/>
        </a:xfrm>
      </p:grpSpPr>
      <p:sp>
        <p:nvSpPr>
          <p:cNvPr id="952" name="Google Shape;952;p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53" name="Google Shape;953;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7"/>
        <p:cNvGrpSpPr/>
        <p:nvPr/>
      </p:nvGrpSpPr>
      <p:grpSpPr>
        <a:xfrm>
          <a:off x="0" y="0"/>
          <a:ext cx="0" cy="0"/>
          <a:chOff x="0" y="0"/>
          <a:chExt cx="0" cy="0"/>
        </a:xfrm>
      </p:grpSpPr>
      <p:sp>
        <p:nvSpPr>
          <p:cNvPr id="958" name="Google Shape;958;p7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59" name="Google Shape;959;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3"/>
        <p:cNvGrpSpPr/>
        <p:nvPr/>
      </p:nvGrpSpPr>
      <p:grpSpPr>
        <a:xfrm>
          <a:off x="0" y="0"/>
          <a:ext cx="0" cy="0"/>
          <a:chOff x="0" y="0"/>
          <a:chExt cx="0" cy="0"/>
        </a:xfrm>
      </p:grpSpPr>
      <p:sp>
        <p:nvSpPr>
          <p:cNvPr id="964" name="Google Shape;964;p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65" name="Google Shape;965;p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9"/>
        <p:cNvGrpSpPr/>
        <p:nvPr/>
      </p:nvGrpSpPr>
      <p:grpSpPr>
        <a:xfrm>
          <a:off x="0" y="0"/>
          <a:ext cx="0" cy="0"/>
          <a:chOff x="0" y="0"/>
          <a:chExt cx="0" cy="0"/>
        </a:xfrm>
      </p:grpSpPr>
      <p:sp>
        <p:nvSpPr>
          <p:cNvPr id="970" name="Google Shape;970;p7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71" name="Google Shape;971;p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6"/>
        <p:cNvGrpSpPr/>
        <p:nvPr/>
      </p:nvGrpSpPr>
      <p:grpSpPr>
        <a:xfrm>
          <a:off x="0" y="0"/>
          <a:ext cx="0" cy="0"/>
          <a:chOff x="0" y="0"/>
          <a:chExt cx="0" cy="0"/>
        </a:xfrm>
      </p:grpSpPr>
      <p:sp>
        <p:nvSpPr>
          <p:cNvPr id="977" name="Google Shape;977;p7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78" name="Google Shape;978;p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p:cNvGrpSpPr/>
        <p:nvPr/>
      </p:nvGrpSpPr>
      <p:grpSpPr>
        <a:xfrm>
          <a:off x="0" y="0"/>
          <a:ext cx="0" cy="0"/>
          <a:chOff x="0" y="0"/>
          <a:chExt cx="0" cy="0"/>
        </a:xfrm>
      </p:grpSpPr>
      <p:sp>
        <p:nvSpPr>
          <p:cNvPr id="987" name="Google Shape;987;p8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88" name="Google Shape;988;p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5"/>
        <p:cNvGrpSpPr/>
        <p:nvPr/>
      </p:nvGrpSpPr>
      <p:grpSpPr>
        <a:xfrm>
          <a:off x="0" y="0"/>
          <a:ext cx="0" cy="0"/>
          <a:chOff x="0" y="0"/>
          <a:chExt cx="0" cy="0"/>
        </a:xfrm>
      </p:grpSpPr>
      <p:sp>
        <p:nvSpPr>
          <p:cNvPr id="996" name="Google Shape;996;p8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97" name="Google Shape;997;p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1"/>
        <p:cNvGrpSpPr/>
        <p:nvPr/>
      </p:nvGrpSpPr>
      <p:grpSpPr>
        <a:xfrm>
          <a:off x="0" y="0"/>
          <a:ext cx="0" cy="0"/>
          <a:chOff x="0" y="0"/>
          <a:chExt cx="0" cy="0"/>
        </a:xfrm>
      </p:grpSpPr>
      <p:sp>
        <p:nvSpPr>
          <p:cNvPr id="1002" name="Google Shape;1002;p8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03" name="Google Shape;1003;p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0"/>
        <p:cNvGrpSpPr/>
        <p:nvPr/>
      </p:nvGrpSpPr>
      <p:grpSpPr>
        <a:xfrm>
          <a:off x="0" y="0"/>
          <a:ext cx="0" cy="0"/>
          <a:chOff x="0" y="0"/>
          <a:chExt cx="0" cy="0"/>
        </a:xfrm>
      </p:grpSpPr>
      <p:sp>
        <p:nvSpPr>
          <p:cNvPr id="1011" name="Google Shape;1011;p8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12" name="Google Shape;1012;p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7"/>
        <p:cNvGrpSpPr/>
        <p:nvPr/>
      </p:nvGrpSpPr>
      <p:grpSpPr>
        <a:xfrm>
          <a:off x="0" y="0"/>
          <a:ext cx="0" cy="0"/>
          <a:chOff x="0" y="0"/>
          <a:chExt cx="0" cy="0"/>
        </a:xfrm>
      </p:grpSpPr>
      <p:sp>
        <p:nvSpPr>
          <p:cNvPr id="1018" name="Google Shape;1018;p8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19" name="Google Shape;1019;p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4"/>
        <p:cNvGrpSpPr/>
        <p:nvPr/>
      </p:nvGrpSpPr>
      <p:grpSpPr>
        <a:xfrm>
          <a:off x="0" y="0"/>
          <a:ext cx="0" cy="0"/>
          <a:chOff x="0" y="0"/>
          <a:chExt cx="0" cy="0"/>
        </a:xfrm>
      </p:grpSpPr>
      <p:sp>
        <p:nvSpPr>
          <p:cNvPr id="1025" name="Google Shape;1025;p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26" name="Google Shape;1026;p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3"/>
        <p:cNvGrpSpPr/>
        <p:nvPr/>
      </p:nvGrpSpPr>
      <p:grpSpPr>
        <a:xfrm>
          <a:off x="0" y="0"/>
          <a:ext cx="0" cy="0"/>
          <a:chOff x="0" y="0"/>
          <a:chExt cx="0" cy="0"/>
        </a:xfrm>
      </p:grpSpPr>
      <p:sp>
        <p:nvSpPr>
          <p:cNvPr id="1034" name="Google Shape;1034;p8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35" name="Google Shape;1035;p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0"/>
        <p:cNvGrpSpPr/>
        <p:nvPr/>
      </p:nvGrpSpPr>
      <p:grpSpPr>
        <a:xfrm>
          <a:off x="0" y="0"/>
          <a:ext cx="0" cy="0"/>
          <a:chOff x="0" y="0"/>
          <a:chExt cx="0" cy="0"/>
        </a:xfrm>
      </p:grpSpPr>
      <p:sp>
        <p:nvSpPr>
          <p:cNvPr id="1041" name="Google Shape;1041;p8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42" name="Google Shape;1042;p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7"/>
        <p:cNvGrpSpPr/>
        <p:nvPr/>
      </p:nvGrpSpPr>
      <p:grpSpPr>
        <a:xfrm>
          <a:off x="0" y="0"/>
          <a:ext cx="0" cy="0"/>
          <a:chOff x="0" y="0"/>
          <a:chExt cx="0" cy="0"/>
        </a:xfrm>
      </p:grpSpPr>
      <p:sp>
        <p:nvSpPr>
          <p:cNvPr id="1048" name="Google Shape;1048;p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9" name="Google Shape;1049;p8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50" name="Google Shape;1050;p8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88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4"/>
        <p:cNvGrpSpPr/>
        <p:nvPr/>
      </p:nvGrpSpPr>
      <p:grpSpPr>
        <a:xfrm>
          <a:off x="0" y="0"/>
          <a:ext cx="0" cy="0"/>
          <a:chOff x="0" y="0"/>
          <a:chExt cx="0" cy="0"/>
        </a:xfrm>
      </p:grpSpPr>
      <p:sp>
        <p:nvSpPr>
          <p:cNvPr id="35" name="Google Shape;35;p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7" name="Google Shape;37;p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3"/>
        <p:cNvGrpSpPr/>
        <p:nvPr/>
      </p:nvGrpSpPr>
      <p:grpSpPr>
        <a:xfrm>
          <a:off x="0" y="0"/>
          <a:ext cx="0" cy="0"/>
          <a:chOff x="0" y="0"/>
          <a:chExt cx="0" cy="0"/>
        </a:xfrm>
      </p:grpSpPr>
      <p:sp>
        <p:nvSpPr>
          <p:cNvPr id="44" name="Google Shape;44;p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6" name="Google Shape;46;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0"/>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Google Shape;68;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0"/>
        <p:cNvGrpSpPr/>
        <p:nvPr/>
      </p:nvGrpSpPr>
      <p:grpSpPr>
        <a:xfrm>
          <a:off x="0" y="0"/>
          <a:ext cx="0" cy="0"/>
          <a:chOff x="0" y="0"/>
          <a:chExt cx="0" cy="0"/>
        </a:xfrm>
      </p:grpSpPr>
      <p:sp>
        <p:nvSpPr>
          <p:cNvPr id="91" name="Google Shape;91;p14"/>
          <p:cNvSpPr txBox="1">
            <a:spLocks noGrp="1"/>
          </p:cNvSpPr>
          <p:nvPr>
            <p:ph type="title"/>
          </p:nvPr>
        </p:nvSpPr>
        <p:spPr>
          <a:xfrm>
            <a:off x="914400" y="609600"/>
            <a:ext cx="10363200" cy="11430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14"/>
          <p:cNvSpPr txBox="1">
            <a:spLocks noGrp="1"/>
          </p:cNvSpPr>
          <p:nvPr>
            <p:ph type="body" idx="1"/>
          </p:nvPr>
        </p:nvSpPr>
        <p:spPr>
          <a:xfrm>
            <a:off x="914400" y="1981200"/>
            <a:ext cx="10363200" cy="41148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lt1"/>
              </a:buClr>
              <a:buSzPts val="1800"/>
              <a:buChar char="◊"/>
              <a:defRPr/>
            </a:lvl1pPr>
            <a:lvl2pPr marL="914400" lvl="1" indent="-342900" algn="l">
              <a:lnSpc>
                <a:spcPct val="100000"/>
              </a:lnSpc>
              <a:spcBef>
                <a:spcPts val="360"/>
              </a:spcBef>
              <a:spcAft>
                <a:spcPts val="0"/>
              </a:spcAft>
              <a:buClr>
                <a:schemeClr val="lt1"/>
              </a:buClr>
              <a:buSzPts val="1800"/>
              <a:buChar char="•"/>
              <a:defRPr/>
            </a:lvl2pPr>
            <a:lvl3pPr marL="1371600" lvl="2" indent="-342900" algn="l">
              <a:lnSpc>
                <a:spcPct val="100000"/>
              </a:lnSpc>
              <a:spcBef>
                <a:spcPts val="360"/>
              </a:spcBef>
              <a:spcAft>
                <a:spcPts val="0"/>
              </a:spcAft>
              <a:buClr>
                <a:schemeClr val="lt1"/>
              </a:buClr>
              <a:buSzPts val="1800"/>
              <a:buChar char="◊"/>
              <a:defRPr/>
            </a:lvl3pPr>
            <a:lvl4pPr marL="1828800" lvl="3" indent="-342900" algn="l">
              <a:lnSpc>
                <a:spcPct val="100000"/>
              </a:lnSpc>
              <a:spcBef>
                <a:spcPts val="360"/>
              </a:spcBef>
              <a:spcAft>
                <a:spcPts val="0"/>
              </a:spcAft>
              <a:buClr>
                <a:schemeClr val="lt1"/>
              </a:buClr>
              <a:buSzPts val="1800"/>
              <a:buChar char="•"/>
              <a:defRPr/>
            </a:lvl4pPr>
            <a:lvl5pPr marL="2286000" lvl="4" indent="-342900" algn="l">
              <a:lnSpc>
                <a:spcPct val="100000"/>
              </a:lnSpc>
              <a:spcBef>
                <a:spcPts val="360"/>
              </a:spcBef>
              <a:spcAft>
                <a:spcPts val="0"/>
              </a:spcAft>
              <a:buClr>
                <a:schemeClr val="lt1"/>
              </a:buClr>
              <a:buSzPts val="180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93" name="Google Shape;93;p14"/>
          <p:cNvSpPr txBox="1">
            <a:spLocks noGrp="1"/>
          </p:cNvSpPr>
          <p:nvPr>
            <p:ph type="dt" idx="10"/>
          </p:nvPr>
        </p:nvSpPr>
        <p:spPr>
          <a:xfrm>
            <a:off x="914400" y="6248400"/>
            <a:ext cx="2540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14"/>
          <p:cNvSpPr txBox="1">
            <a:spLocks noGrp="1"/>
          </p:cNvSpPr>
          <p:nvPr>
            <p:ph type="ftr" idx="11"/>
          </p:nvPr>
        </p:nvSpPr>
        <p:spPr>
          <a:xfrm>
            <a:off x="4165600" y="6248400"/>
            <a:ext cx="38608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14"/>
          <p:cNvSpPr txBox="1">
            <a:spLocks noGrp="1"/>
          </p:cNvSpPr>
          <p:nvPr>
            <p:ph type="sldNum" idx="12"/>
          </p:nvPr>
        </p:nvSpPr>
        <p:spPr>
          <a:xfrm>
            <a:off x="8737600" y="6248400"/>
            <a:ext cx="2540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6"/>
        <p:cNvGrpSpPr/>
        <p:nvPr/>
      </p:nvGrpSpPr>
      <p:grpSpPr>
        <a:xfrm>
          <a:off x="0" y="0"/>
          <a:ext cx="0" cy="0"/>
          <a:chOff x="0" y="0"/>
          <a:chExt cx="0" cy="0"/>
        </a:xfrm>
      </p:grpSpPr>
      <p:sp>
        <p:nvSpPr>
          <p:cNvPr id="97" name="Google Shape;97;p15"/>
          <p:cNvSpPr txBox="1">
            <a:spLocks noGrp="1"/>
          </p:cNvSpPr>
          <p:nvPr>
            <p:ph type="ctrTitle"/>
          </p:nvPr>
        </p:nvSpPr>
        <p:spPr>
          <a:xfrm>
            <a:off x="914400" y="1828800"/>
            <a:ext cx="10363200" cy="11430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15"/>
          <p:cNvSpPr txBox="1">
            <a:spLocks noGrp="1"/>
          </p:cNvSpPr>
          <p:nvPr>
            <p:ph type="subTitle" idx="1"/>
          </p:nvPr>
        </p:nvSpPr>
        <p:spPr>
          <a:xfrm>
            <a:off x="1828800" y="3429000"/>
            <a:ext cx="8534400" cy="17526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t" anchorCtr="0">
            <a:noAutofit/>
          </a:bodyPr>
          <a:lstStyle>
            <a:lvl1pPr lvl="0" algn="ctr">
              <a:lnSpc>
                <a:spcPct val="100000"/>
              </a:lnSpc>
              <a:spcBef>
                <a:spcPts val="640"/>
              </a:spcBef>
              <a:spcAft>
                <a:spcPts val="0"/>
              </a:spcAft>
              <a:buClr>
                <a:schemeClr val="lt1"/>
              </a:buClr>
              <a:buSzPts val="3200"/>
              <a:buFont typeface="Tahoma"/>
              <a:buNone/>
              <a:defRPr/>
            </a:lvl1pPr>
            <a:lvl2pPr lvl="1" algn="l">
              <a:lnSpc>
                <a:spcPct val="100000"/>
              </a:lnSpc>
              <a:spcBef>
                <a:spcPts val="360"/>
              </a:spcBef>
              <a:spcAft>
                <a:spcPts val="0"/>
              </a:spcAft>
              <a:buClr>
                <a:schemeClr val="lt1"/>
              </a:buClr>
              <a:buSzPts val="1800"/>
              <a:buChar char="•"/>
              <a:defRPr/>
            </a:lvl2pPr>
            <a:lvl3pPr lvl="2" algn="l">
              <a:lnSpc>
                <a:spcPct val="100000"/>
              </a:lnSpc>
              <a:spcBef>
                <a:spcPts val="360"/>
              </a:spcBef>
              <a:spcAft>
                <a:spcPts val="0"/>
              </a:spcAft>
              <a:buClr>
                <a:schemeClr val="lt1"/>
              </a:buClr>
              <a:buSzPts val="1800"/>
              <a:buChar char="◊"/>
              <a:defRPr/>
            </a:lvl3pPr>
            <a:lvl4pPr lvl="3" algn="l">
              <a:lnSpc>
                <a:spcPct val="100000"/>
              </a:lnSpc>
              <a:spcBef>
                <a:spcPts val="360"/>
              </a:spcBef>
              <a:spcAft>
                <a:spcPts val="0"/>
              </a:spcAft>
              <a:buClr>
                <a:schemeClr val="lt1"/>
              </a:buClr>
              <a:buSzPts val="1800"/>
              <a:buChar char="•"/>
              <a:defRPr/>
            </a:lvl4pPr>
            <a:lvl5pPr lvl="4" algn="l">
              <a:lnSpc>
                <a:spcPct val="100000"/>
              </a:lnSpc>
              <a:spcBef>
                <a:spcPts val="360"/>
              </a:spcBef>
              <a:spcAft>
                <a:spcPts val="0"/>
              </a:spcAft>
              <a:buClr>
                <a:schemeClr val="lt1"/>
              </a:buClr>
              <a:buSzPts val="1800"/>
              <a:buChar char="◊"/>
              <a:defRPr/>
            </a:lvl5pPr>
            <a:lvl6pPr lvl="5" algn="l">
              <a:lnSpc>
                <a:spcPct val="100000"/>
              </a:lnSpc>
              <a:spcBef>
                <a:spcPts val="360"/>
              </a:spcBef>
              <a:spcAft>
                <a:spcPts val="0"/>
              </a:spcAft>
              <a:buClr>
                <a:schemeClr val="lt1"/>
              </a:buClr>
              <a:buSzPts val="1800"/>
              <a:buChar char="◊"/>
              <a:defRPr/>
            </a:lvl6pPr>
            <a:lvl7pPr lvl="6" algn="l">
              <a:lnSpc>
                <a:spcPct val="100000"/>
              </a:lnSpc>
              <a:spcBef>
                <a:spcPts val="360"/>
              </a:spcBef>
              <a:spcAft>
                <a:spcPts val="0"/>
              </a:spcAft>
              <a:buClr>
                <a:schemeClr val="lt1"/>
              </a:buClr>
              <a:buSzPts val="1800"/>
              <a:buChar char="◊"/>
              <a:defRPr/>
            </a:lvl7pPr>
            <a:lvl8pPr lvl="7" algn="l">
              <a:lnSpc>
                <a:spcPct val="100000"/>
              </a:lnSpc>
              <a:spcBef>
                <a:spcPts val="360"/>
              </a:spcBef>
              <a:spcAft>
                <a:spcPts val="0"/>
              </a:spcAft>
              <a:buClr>
                <a:schemeClr val="lt1"/>
              </a:buClr>
              <a:buSzPts val="1800"/>
              <a:buChar char="◊"/>
              <a:defRPr/>
            </a:lvl8pPr>
            <a:lvl9pPr lvl="8" algn="l">
              <a:lnSpc>
                <a:spcPct val="100000"/>
              </a:lnSpc>
              <a:spcBef>
                <a:spcPts val="360"/>
              </a:spcBef>
              <a:spcAft>
                <a:spcPts val="0"/>
              </a:spcAft>
              <a:buClr>
                <a:schemeClr val="lt1"/>
              </a:buClr>
              <a:buSzPts val="1800"/>
              <a:buChar char="◊"/>
              <a:defRPr/>
            </a:lvl9pPr>
          </a:lstStyle>
          <a:p>
            <a:endParaRPr/>
          </a:p>
        </p:txBody>
      </p:sp>
      <p:sp>
        <p:nvSpPr>
          <p:cNvPr id="99" name="Google Shape;99;p15"/>
          <p:cNvSpPr txBox="1">
            <a:spLocks noGrp="1"/>
          </p:cNvSpPr>
          <p:nvPr>
            <p:ph type="dt" idx="10"/>
          </p:nvPr>
        </p:nvSpPr>
        <p:spPr>
          <a:xfrm>
            <a:off x="914400" y="6248400"/>
            <a:ext cx="2540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15"/>
          <p:cNvSpPr txBox="1">
            <a:spLocks noGrp="1"/>
          </p:cNvSpPr>
          <p:nvPr>
            <p:ph type="ftr" idx="11"/>
          </p:nvPr>
        </p:nvSpPr>
        <p:spPr>
          <a:xfrm>
            <a:off x="4165600" y="6248400"/>
            <a:ext cx="38608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15"/>
          <p:cNvSpPr txBox="1">
            <a:spLocks noGrp="1"/>
          </p:cNvSpPr>
          <p:nvPr>
            <p:ph type="sldNum" idx="12"/>
          </p:nvPr>
        </p:nvSpPr>
        <p:spPr>
          <a:xfrm>
            <a:off x="8737600" y="6248400"/>
            <a:ext cx="2540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2"/>
        <p:cNvGrpSpPr/>
        <p:nvPr/>
      </p:nvGrpSpPr>
      <p:grpSpPr>
        <a:xfrm>
          <a:off x="0" y="0"/>
          <a:ext cx="0" cy="0"/>
          <a:chOff x="0" y="0"/>
          <a:chExt cx="0" cy="0"/>
        </a:xfrm>
      </p:grpSpPr>
      <p:sp>
        <p:nvSpPr>
          <p:cNvPr id="103" name="Google Shape;103;p16"/>
          <p:cNvSpPr txBox="1">
            <a:spLocks noGrp="1"/>
          </p:cNvSpPr>
          <p:nvPr>
            <p:ph type="title"/>
          </p:nvPr>
        </p:nvSpPr>
        <p:spPr>
          <a:xfrm>
            <a:off x="963084" y="4406901"/>
            <a:ext cx="10363200" cy="1362075"/>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 name="Google Shape;104;p16"/>
          <p:cNvSpPr txBox="1">
            <a:spLocks noGrp="1"/>
          </p:cNvSpPr>
          <p:nvPr>
            <p:ph type="body" idx="1"/>
          </p:nvPr>
        </p:nvSpPr>
        <p:spPr>
          <a:xfrm>
            <a:off x="963084" y="2906713"/>
            <a:ext cx="10363200" cy="1500187"/>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b" anchorCtr="0">
            <a:noAutofit/>
          </a:bodyPr>
          <a:lstStyle>
            <a:lvl1pPr marL="457200" lvl="0" indent="-228600" algn="l">
              <a:lnSpc>
                <a:spcPct val="100000"/>
              </a:lnSpc>
              <a:spcBef>
                <a:spcPts val="400"/>
              </a:spcBef>
              <a:spcAft>
                <a:spcPts val="0"/>
              </a:spcAft>
              <a:buClr>
                <a:schemeClr val="lt1"/>
              </a:buClr>
              <a:buSzPts val="2000"/>
              <a:buFont typeface="Tahoma"/>
              <a:buNone/>
              <a:defRPr sz="2000"/>
            </a:lvl1pPr>
            <a:lvl2pPr marL="914400" lvl="1" indent="-228600" algn="l">
              <a:lnSpc>
                <a:spcPct val="100000"/>
              </a:lnSpc>
              <a:spcBef>
                <a:spcPts val="360"/>
              </a:spcBef>
              <a:spcAft>
                <a:spcPts val="0"/>
              </a:spcAft>
              <a:buClr>
                <a:schemeClr val="lt1"/>
              </a:buClr>
              <a:buSzPts val="1800"/>
              <a:buNone/>
              <a:defRPr sz="1800"/>
            </a:lvl2pPr>
            <a:lvl3pPr marL="1371600" lvl="2" indent="-228600" algn="l">
              <a:lnSpc>
                <a:spcPct val="100000"/>
              </a:lnSpc>
              <a:spcBef>
                <a:spcPts val="320"/>
              </a:spcBef>
              <a:spcAft>
                <a:spcPts val="0"/>
              </a:spcAft>
              <a:buClr>
                <a:schemeClr val="lt1"/>
              </a:buClr>
              <a:buSzPts val="1600"/>
              <a:buFont typeface="Tahoma"/>
              <a:buNone/>
              <a:defRPr sz="1600"/>
            </a:lvl3pPr>
            <a:lvl4pPr marL="1828800" lvl="3" indent="-228600" algn="l">
              <a:lnSpc>
                <a:spcPct val="100000"/>
              </a:lnSpc>
              <a:spcBef>
                <a:spcPts val="280"/>
              </a:spcBef>
              <a:spcAft>
                <a:spcPts val="0"/>
              </a:spcAft>
              <a:buClr>
                <a:schemeClr val="lt1"/>
              </a:buClr>
              <a:buSzPts val="1400"/>
              <a:buNone/>
              <a:defRPr sz="1400"/>
            </a:lvl4pPr>
            <a:lvl5pPr marL="2286000" lvl="4" indent="-228600" algn="l">
              <a:lnSpc>
                <a:spcPct val="100000"/>
              </a:lnSpc>
              <a:spcBef>
                <a:spcPts val="280"/>
              </a:spcBef>
              <a:spcAft>
                <a:spcPts val="0"/>
              </a:spcAft>
              <a:buClr>
                <a:schemeClr val="lt1"/>
              </a:buClr>
              <a:buSzPts val="1400"/>
              <a:buFont typeface="Tahoma"/>
              <a:buNone/>
              <a:defRPr sz="1400"/>
            </a:lvl5pPr>
            <a:lvl6pPr marL="2743200" lvl="5" indent="-228600" algn="l">
              <a:lnSpc>
                <a:spcPct val="100000"/>
              </a:lnSpc>
              <a:spcBef>
                <a:spcPts val="280"/>
              </a:spcBef>
              <a:spcAft>
                <a:spcPts val="0"/>
              </a:spcAft>
              <a:buClr>
                <a:schemeClr val="lt1"/>
              </a:buClr>
              <a:buSzPts val="1400"/>
              <a:buFont typeface="Tahoma"/>
              <a:buNone/>
              <a:defRPr sz="1400"/>
            </a:lvl6pPr>
            <a:lvl7pPr marL="3200400" lvl="6" indent="-228600" algn="l">
              <a:lnSpc>
                <a:spcPct val="100000"/>
              </a:lnSpc>
              <a:spcBef>
                <a:spcPts val="280"/>
              </a:spcBef>
              <a:spcAft>
                <a:spcPts val="0"/>
              </a:spcAft>
              <a:buClr>
                <a:schemeClr val="lt1"/>
              </a:buClr>
              <a:buSzPts val="1400"/>
              <a:buFont typeface="Tahoma"/>
              <a:buNone/>
              <a:defRPr sz="1400"/>
            </a:lvl7pPr>
            <a:lvl8pPr marL="3657600" lvl="7" indent="-228600" algn="l">
              <a:lnSpc>
                <a:spcPct val="100000"/>
              </a:lnSpc>
              <a:spcBef>
                <a:spcPts val="280"/>
              </a:spcBef>
              <a:spcAft>
                <a:spcPts val="0"/>
              </a:spcAft>
              <a:buClr>
                <a:schemeClr val="lt1"/>
              </a:buClr>
              <a:buSzPts val="1400"/>
              <a:buFont typeface="Tahoma"/>
              <a:buNone/>
              <a:defRPr sz="1400"/>
            </a:lvl8pPr>
            <a:lvl9pPr marL="4114800" lvl="8" indent="-228600" algn="l">
              <a:lnSpc>
                <a:spcPct val="100000"/>
              </a:lnSpc>
              <a:spcBef>
                <a:spcPts val="280"/>
              </a:spcBef>
              <a:spcAft>
                <a:spcPts val="0"/>
              </a:spcAft>
              <a:buClr>
                <a:schemeClr val="lt1"/>
              </a:buClr>
              <a:buSzPts val="1400"/>
              <a:buFont typeface="Tahoma"/>
              <a:buNone/>
              <a:defRPr sz="1400"/>
            </a:lvl9pPr>
          </a:lstStyle>
          <a:p>
            <a:endParaRPr/>
          </a:p>
        </p:txBody>
      </p:sp>
      <p:sp>
        <p:nvSpPr>
          <p:cNvPr id="105" name="Google Shape;105;p16"/>
          <p:cNvSpPr txBox="1">
            <a:spLocks noGrp="1"/>
          </p:cNvSpPr>
          <p:nvPr>
            <p:ph type="dt" idx="10"/>
          </p:nvPr>
        </p:nvSpPr>
        <p:spPr>
          <a:xfrm>
            <a:off x="914400" y="6248400"/>
            <a:ext cx="2540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16"/>
          <p:cNvSpPr txBox="1">
            <a:spLocks noGrp="1"/>
          </p:cNvSpPr>
          <p:nvPr>
            <p:ph type="ftr" idx="11"/>
          </p:nvPr>
        </p:nvSpPr>
        <p:spPr>
          <a:xfrm>
            <a:off x="4165600" y="6248400"/>
            <a:ext cx="38608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p16"/>
          <p:cNvSpPr txBox="1">
            <a:spLocks noGrp="1"/>
          </p:cNvSpPr>
          <p:nvPr>
            <p:ph type="sldNum" idx="12"/>
          </p:nvPr>
        </p:nvSpPr>
        <p:spPr>
          <a:xfrm>
            <a:off x="8737600" y="6248400"/>
            <a:ext cx="2540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8"/>
        <p:cNvGrpSpPr/>
        <p:nvPr/>
      </p:nvGrpSpPr>
      <p:grpSpPr>
        <a:xfrm>
          <a:off x="0" y="0"/>
          <a:ext cx="0" cy="0"/>
          <a:chOff x="0" y="0"/>
          <a:chExt cx="0" cy="0"/>
        </a:xfrm>
      </p:grpSpPr>
      <p:sp>
        <p:nvSpPr>
          <p:cNvPr id="109" name="Google Shape;109;p17"/>
          <p:cNvSpPr txBox="1">
            <a:spLocks noGrp="1"/>
          </p:cNvSpPr>
          <p:nvPr>
            <p:ph type="title"/>
          </p:nvPr>
        </p:nvSpPr>
        <p:spPr>
          <a:xfrm>
            <a:off x="914400" y="609600"/>
            <a:ext cx="10363200" cy="11430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17"/>
          <p:cNvSpPr txBox="1">
            <a:spLocks noGrp="1"/>
          </p:cNvSpPr>
          <p:nvPr>
            <p:ph type="body" idx="1"/>
          </p:nvPr>
        </p:nvSpPr>
        <p:spPr>
          <a:xfrm>
            <a:off x="914400" y="1981200"/>
            <a:ext cx="5080000" cy="41148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lt1"/>
              </a:buClr>
              <a:buSzPts val="2800"/>
              <a:buFont typeface="Tahoma"/>
              <a:buChar char="◊"/>
              <a:defRPr sz="2800"/>
            </a:lvl1pPr>
            <a:lvl2pPr marL="914400" lvl="1" indent="-381000" algn="l">
              <a:lnSpc>
                <a:spcPct val="100000"/>
              </a:lnSpc>
              <a:spcBef>
                <a:spcPts val="480"/>
              </a:spcBef>
              <a:spcAft>
                <a:spcPts val="0"/>
              </a:spcAft>
              <a:buClr>
                <a:schemeClr val="lt1"/>
              </a:buClr>
              <a:buSzPts val="2400"/>
              <a:buChar char="•"/>
              <a:defRPr sz="2400"/>
            </a:lvl2pPr>
            <a:lvl3pPr marL="1371600" lvl="2" indent="-355600" algn="l">
              <a:lnSpc>
                <a:spcPct val="100000"/>
              </a:lnSpc>
              <a:spcBef>
                <a:spcPts val="400"/>
              </a:spcBef>
              <a:spcAft>
                <a:spcPts val="0"/>
              </a:spcAft>
              <a:buClr>
                <a:schemeClr val="lt1"/>
              </a:buClr>
              <a:buSzPts val="2000"/>
              <a:buFont typeface="Tahoma"/>
              <a:buChar char="◊"/>
              <a:defRPr sz="2000"/>
            </a:lvl3pPr>
            <a:lvl4pPr marL="1828800" lvl="3" indent="-342900" algn="l">
              <a:lnSpc>
                <a:spcPct val="100000"/>
              </a:lnSpc>
              <a:spcBef>
                <a:spcPts val="360"/>
              </a:spcBef>
              <a:spcAft>
                <a:spcPts val="0"/>
              </a:spcAft>
              <a:buClr>
                <a:schemeClr val="lt1"/>
              </a:buClr>
              <a:buSzPts val="1800"/>
              <a:buChar char="•"/>
              <a:defRPr sz="1800"/>
            </a:lvl4pPr>
            <a:lvl5pPr marL="2286000" lvl="4" indent="-342900" algn="l">
              <a:lnSpc>
                <a:spcPct val="100000"/>
              </a:lnSpc>
              <a:spcBef>
                <a:spcPts val="360"/>
              </a:spcBef>
              <a:spcAft>
                <a:spcPts val="0"/>
              </a:spcAft>
              <a:buClr>
                <a:schemeClr val="lt1"/>
              </a:buClr>
              <a:buSzPts val="1800"/>
              <a:buFont typeface="Tahoma"/>
              <a:buChar char="◊"/>
              <a:defRPr sz="1800"/>
            </a:lvl5pPr>
            <a:lvl6pPr marL="2743200" lvl="5" indent="-342900" algn="l">
              <a:lnSpc>
                <a:spcPct val="100000"/>
              </a:lnSpc>
              <a:spcBef>
                <a:spcPts val="360"/>
              </a:spcBef>
              <a:spcAft>
                <a:spcPts val="0"/>
              </a:spcAft>
              <a:buClr>
                <a:schemeClr val="lt1"/>
              </a:buClr>
              <a:buSzPts val="1800"/>
              <a:buFont typeface="Tahoma"/>
              <a:buChar char="◊"/>
              <a:defRPr sz="1800"/>
            </a:lvl6pPr>
            <a:lvl7pPr marL="3200400" lvl="6" indent="-342900" algn="l">
              <a:lnSpc>
                <a:spcPct val="100000"/>
              </a:lnSpc>
              <a:spcBef>
                <a:spcPts val="360"/>
              </a:spcBef>
              <a:spcAft>
                <a:spcPts val="0"/>
              </a:spcAft>
              <a:buClr>
                <a:schemeClr val="lt1"/>
              </a:buClr>
              <a:buSzPts val="1800"/>
              <a:buFont typeface="Tahoma"/>
              <a:buChar char="◊"/>
              <a:defRPr sz="1800"/>
            </a:lvl7pPr>
            <a:lvl8pPr marL="3657600" lvl="7" indent="-342900" algn="l">
              <a:lnSpc>
                <a:spcPct val="100000"/>
              </a:lnSpc>
              <a:spcBef>
                <a:spcPts val="360"/>
              </a:spcBef>
              <a:spcAft>
                <a:spcPts val="0"/>
              </a:spcAft>
              <a:buClr>
                <a:schemeClr val="lt1"/>
              </a:buClr>
              <a:buSzPts val="1800"/>
              <a:buFont typeface="Tahoma"/>
              <a:buChar char="◊"/>
              <a:defRPr sz="1800"/>
            </a:lvl8pPr>
            <a:lvl9pPr marL="4114800" lvl="8" indent="-342900" algn="l">
              <a:lnSpc>
                <a:spcPct val="100000"/>
              </a:lnSpc>
              <a:spcBef>
                <a:spcPts val="360"/>
              </a:spcBef>
              <a:spcAft>
                <a:spcPts val="0"/>
              </a:spcAft>
              <a:buClr>
                <a:schemeClr val="lt1"/>
              </a:buClr>
              <a:buSzPts val="1800"/>
              <a:buFont typeface="Tahoma"/>
              <a:buChar char="◊"/>
              <a:defRPr sz="1800"/>
            </a:lvl9pPr>
          </a:lstStyle>
          <a:p>
            <a:endParaRPr/>
          </a:p>
        </p:txBody>
      </p:sp>
      <p:sp>
        <p:nvSpPr>
          <p:cNvPr id="111" name="Google Shape;111;p17"/>
          <p:cNvSpPr txBox="1">
            <a:spLocks noGrp="1"/>
          </p:cNvSpPr>
          <p:nvPr>
            <p:ph type="body" idx="2"/>
          </p:nvPr>
        </p:nvSpPr>
        <p:spPr>
          <a:xfrm>
            <a:off x="6197600" y="1981200"/>
            <a:ext cx="5080000" cy="41148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lt1"/>
              </a:buClr>
              <a:buSzPts val="2800"/>
              <a:buFont typeface="Tahoma"/>
              <a:buChar char="◊"/>
              <a:defRPr sz="2800"/>
            </a:lvl1pPr>
            <a:lvl2pPr marL="914400" lvl="1" indent="-381000" algn="l">
              <a:lnSpc>
                <a:spcPct val="100000"/>
              </a:lnSpc>
              <a:spcBef>
                <a:spcPts val="480"/>
              </a:spcBef>
              <a:spcAft>
                <a:spcPts val="0"/>
              </a:spcAft>
              <a:buClr>
                <a:schemeClr val="lt1"/>
              </a:buClr>
              <a:buSzPts val="2400"/>
              <a:buChar char="•"/>
              <a:defRPr sz="2400"/>
            </a:lvl2pPr>
            <a:lvl3pPr marL="1371600" lvl="2" indent="-355600" algn="l">
              <a:lnSpc>
                <a:spcPct val="100000"/>
              </a:lnSpc>
              <a:spcBef>
                <a:spcPts val="400"/>
              </a:spcBef>
              <a:spcAft>
                <a:spcPts val="0"/>
              </a:spcAft>
              <a:buClr>
                <a:schemeClr val="lt1"/>
              </a:buClr>
              <a:buSzPts val="2000"/>
              <a:buFont typeface="Tahoma"/>
              <a:buChar char="◊"/>
              <a:defRPr sz="2000"/>
            </a:lvl3pPr>
            <a:lvl4pPr marL="1828800" lvl="3" indent="-342900" algn="l">
              <a:lnSpc>
                <a:spcPct val="100000"/>
              </a:lnSpc>
              <a:spcBef>
                <a:spcPts val="360"/>
              </a:spcBef>
              <a:spcAft>
                <a:spcPts val="0"/>
              </a:spcAft>
              <a:buClr>
                <a:schemeClr val="lt1"/>
              </a:buClr>
              <a:buSzPts val="1800"/>
              <a:buChar char="•"/>
              <a:defRPr sz="1800"/>
            </a:lvl4pPr>
            <a:lvl5pPr marL="2286000" lvl="4" indent="-342900" algn="l">
              <a:lnSpc>
                <a:spcPct val="100000"/>
              </a:lnSpc>
              <a:spcBef>
                <a:spcPts val="360"/>
              </a:spcBef>
              <a:spcAft>
                <a:spcPts val="0"/>
              </a:spcAft>
              <a:buClr>
                <a:schemeClr val="lt1"/>
              </a:buClr>
              <a:buSzPts val="1800"/>
              <a:buFont typeface="Tahoma"/>
              <a:buChar char="◊"/>
              <a:defRPr sz="1800"/>
            </a:lvl5pPr>
            <a:lvl6pPr marL="2743200" lvl="5" indent="-342900" algn="l">
              <a:lnSpc>
                <a:spcPct val="100000"/>
              </a:lnSpc>
              <a:spcBef>
                <a:spcPts val="360"/>
              </a:spcBef>
              <a:spcAft>
                <a:spcPts val="0"/>
              </a:spcAft>
              <a:buClr>
                <a:schemeClr val="lt1"/>
              </a:buClr>
              <a:buSzPts val="1800"/>
              <a:buFont typeface="Tahoma"/>
              <a:buChar char="◊"/>
              <a:defRPr sz="1800"/>
            </a:lvl6pPr>
            <a:lvl7pPr marL="3200400" lvl="6" indent="-342900" algn="l">
              <a:lnSpc>
                <a:spcPct val="100000"/>
              </a:lnSpc>
              <a:spcBef>
                <a:spcPts val="360"/>
              </a:spcBef>
              <a:spcAft>
                <a:spcPts val="0"/>
              </a:spcAft>
              <a:buClr>
                <a:schemeClr val="lt1"/>
              </a:buClr>
              <a:buSzPts val="1800"/>
              <a:buFont typeface="Tahoma"/>
              <a:buChar char="◊"/>
              <a:defRPr sz="1800"/>
            </a:lvl7pPr>
            <a:lvl8pPr marL="3657600" lvl="7" indent="-342900" algn="l">
              <a:lnSpc>
                <a:spcPct val="100000"/>
              </a:lnSpc>
              <a:spcBef>
                <a:spcPts val="360"/>
              </a:spcBef>
              <a:spcAft>
                <a:spcPts val="0"/>
              </a:spcAft>
              <a:buClr>
                <a:schemeClr val="lt1"/>
              </a:buClr>
              <a:buSzPts val="1800"/>
              <a:buFont typeface="Tahoma"/>
              <a:buChar char="◊"/>
              <a:defRPr sz="1800"/>
            </a:lvl8pPr>
            <a:lvl9pPr marL="4114800" lvl="8" indent="-342900" algn="l">
              <a:lnSpc>
                <a:spcPct val="100000"/>
              </a:lnSpc>
              <a:spcBef>
                <a:spcPts val="360"/>
              </a:spcBef>
              <a:spcAft>
                <a:spcPts val="0"/>
              </a:spcAft>
              <a:buClr>
                <a:schemeClr val="lt1"/>
              </a:buClr>
              <a:buSzPts val="1800"/>
              <a:buFont typeface="Tahoma"/>
              <a:buChar char="◊"/>
              <a:defRPr sz="1800"/>
            </a:lvl9pPr>
          </a:lstStyle>
          <a:p>
            <a:endParaRPr/>
          </a:p>
        </p:txBody>
      </p:sp>
      <p:sp>
        <p:nvSpPr>
          <p:cNvPr id="112" name="Google Shape;112;p17"/>
          <p:cNvSpPr txBox="1">
            <a:spLocks noGrp="1"/>
          </p:cNvSpPr>
          <p:nvPr>
            <p:ph type="dt" idx="10"/>
          </p:nvPr>
        </p:nvSpPr>
        <p:spPr>
          <a:xfrm>
            <a:off x="914400" y="6248400"/>
            <a:ext cx="2540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17"/>
          <p:cNvSpPr txBox="1">
            <a:spLocks noGrp="1"/>
          </p:cNvSpPr>
          <p:nvPr>
            <p:ph type="ftr" idx="11"/>
          </p:nvPr>
        </p:nvSpPr>
        <p:spPr>
          <a:xfrm>
            <a:off x="4165600" y="6248400"/>
            <a:ext cx="38608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p17"/>
          <p:cNvSpPr txBox="1">
            <a:spLocks noGrp="1"/>
          </p:cNvSpPr>
          <p:nvPr>
            <p:ph type="sldNum" idx="12"/>
          </p:nvPr>
        </p:nvSpPr>
        <p:spPr>
          <a:xfrm>
            <a:off x="8737600" y="6248400"/>
            <a:ext cx="2540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5"/>
        <p:cNvGrpSpPr/>
        <p:nvPr/>
      </p:nvGrpSpPr>
      <p:grpSpPr>
        <a:xfrm>
          <a:off x="0" y="0"/>
          <a:ext cx="0" cy="0"/>
          <a:chOff x="0" y="0"/>
          <a:chExt cx="0" cy="0"/>
        </a:xfrm>
      </p:grpSpPr>
      <p:sp>
        <p:nvSpPr>
          <p:cNvPr id="116" name="Google Shape;116;p18"/>
          <p:cNvSpPr txBox="1">
            <a:spLocks noGrp="1"/>
          </p:cNvSpPr>
          <p:nvPr>
            <p:ph type="title"/>
          </p:nvPr>
        </p:nvSpPr>
        <p:spPr>
          <a:xfrm>
            <a:off x="609600" y="274638"/>
            <a:ext cx="10972800" cy="11430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p18"/>
          <p:cNvSpPr txBox="1">
            <a:spLocks noGrp="1"/>
          </p:cNvSpPr>
          <p:nvPr>
            <p:ph type="body" idx="1"/>
          </p:nvPr>
        </p:nvSpPr>
        <p:spPr>
          <a:xfrm>
            <a:off x="609600" y="1535113"/>
            <a:ext cx="5386917" cy="639762"/>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lt1"/>
              </a:buClr>
              <a:buSzPts val="2400"/>
              <a:buFont typeface="Tahoma"/>
              <a:buNone/>
              <a:defRPr sz="2400" b="1"/>
            </a:lvl1pPr>
            <a:lvl2pPr marL="914400" lvl="1" indent="-228600" algn="l">
              <a:lnSpc>
                <a:spcPct val="100000"/>
              </a:lnSpc>
              <a:spcBef>
                <a:spcPts val="400"/>
              </a:spcBef>
              <a:spcAft>
                <a:spcPts val="0"/>
              </a:spcAft>
              <a:buClr>
                <a:schemeClr val="lt1"/>
              </a:buClr>
              <a:buSzPts val="2000"/>
              <a:buNone/>
              <a:defRPr sz="2000" b="1"/>
            </a:lvl2pPr>
            <a:lvl3pPr marL="1371600" lvl="2" indent="-228600" algn="l">
              <a:lnSpc>
                <a:spcPct val="100000"/>
              </a:lnSpc>
              <a:spcBef>
                <a:spcPts val="360"/>
              </a:spcBef>
              <a:spcAft>
                <a:spcPts val="0"/>
              </a:spcAft>
              <a:buClr>
                <a:schemeClr val="lt1"/>
              </a:buClr>
              <a:buSzPts val="1800"/>
              <a:buFont typeface="Tahoma"/>
              <a:buNone/>
              <a:defRPr sz="1800" b="1"/>
            </a:lvl3pPr>
            <a:lvl4pPr marL="1828800" lvl="3" indent="-228600" algn="l">
              <a:lnSpc>
                <a:spcPct val="100000"/>
              </a:lnSpc>
              <a:spcBef>
                <a:spcPts val="320"/>
              </a:spcBef>
              <a:spcAft>
                <a:spcPts val="0"/>
              </a:spcAft>
              <a:buClr>
                <a:schemeClr val="lt1"/>
              </a:buClr>
              <a:buSzPts val="1600"/>
              <a:buNone/>
              <a:defRPr sz="1600" b="1"/>
            </a:lvl4pPr>
            <a:lvl5pPr marL="2286000" lvl="4" indent="-228600" algn="l">
              <a:lnSpc>
                <a:spcPct val="100000"/>
              </a:lnSpc>
              <a:spcBef>
                <a:spcPts val="320"/>
              </a:spcBef>
              <a:spcAft>
                <a:spcPts val="0"/>
              </a:spcAft>
              <a:buClr>
                <a:schemeClr val="lt1"/>
              </a:buClr>
              <a:buSzPts val="1600"/>
              <a:buFont typeface="Tahoma"/>
              <a:buNone/>
              <a:defRPr sz="1600" b="1"/>
            </a:lvl5pPr>
            <a:lvl6pPr marL="2743200" lvl="5" indent="-228600" algn="l">
              <a:lnSpc>
                <a:spcPct val="100000"/>
              </a:lnSpc>
              <a:spcBef>
                <a:spcPts val="320"/>
              </a:spcBef>
              <a:spcAft>
                <a:spcPts val="0"/>
              </a:spcAft>
              <a:buClr>
                <a:schemeClr val="lt1"/>
              </a:buClr>
              <a:buSzPts val="1600"/>
              <a:buFont typeface="Tahoma"/>
              <a:buNone/>
              <a:defRPr sz="1600" b="1"/>
            </a:lvl6pPr>
            <a:lvl7pPr marL="3200400" lvl="6" indent="-228600" algn="l">
              <a:lnSpc>
                <a:spcPct val="100000"/>
              </a:lnSpc>
              <a:spcBef>
                <a:spcPts val="320"/>
              </a:spcBef>
              <a:spcAft>
                <a:spcPts val="0"/>
              </a:spcAft>
              <a:buClr>
                <a:schemeClr val="lt1"/>
              </a:buClr>
              <a:buSzPts val="1600"/>
              <a:buFont typeface="Tahoma"/>
              <a:buNone/>
              <a:defRPr sz="1600" b="1"/>
            </a:lvl7pPr>
            <a:lvl8pPr marL="3657600" lvl="7" indent="-228600" algn="l">
              <a:lnSpc>
                <a:spcPct val="100000"/>
              </a:lnSpc>
              <a:spcBef>
                <a:spcPts val="320"/>
              </a:spcBef>
              <a:spcAft>
                <a:spcPts val="0"/>
              </a:spcAft>
              <a:buClr>
                <a:schemeClr val="lt1"/>
              </a:buClr>
              <a:buSzPts val="1600"/>
              <a:buFont typeface="Tahoma"/>
              <a:buNone/>
              <a:defRPr sz="1600" b="1"/>
            </a:lvl8pPr>
            <a:lvl9pPr marL="4114800" lvl="8" indent="-228600" algn="l">
              <a:lnSpc>
                <a:spcPct val="100000"/>
              </a:lnSpc>
              <a:spcBef>
                <a:spcPts val="320"/>
              </a:spcBef>
              <a:spcAft>
                <a:spcPts val="0"/>
              </a:spcAft>
              <a:buClr>
                <a:schemeClr val="lt1"/>
              </a:buClr>
              <a:buSzPts val="1600"/>
              <a:buFont typeface="Tahoma"/>
              <a:buNone/>
              <a:defRPr sz="1600" b="1"/>
            </a:lvl9pPr>
          </a:lstStyle>
          <a:p>
            <a:endParaRPr/>
          </a:p>
        </p:txBody>
      </p:sp>
      <p:sp>
        <p:nvSpPr>
          <p:cNvPr id="118" name="Google Shape;118;p18"/>
          <p:cNvSpPr txBox="1">
            <a:spLocks noGrp="1"/>
          </p:cNvSpPr>
          <p:nvPr>
            <p:ph type="body" idx="2"/>
          </p:nvPr>
        </p:nvSpPr>
        <p:spPr>
          <a:xfrm>
            <a:off x="609600" y="2174875"/>
            <a:ext cx="5386917" cy="3951288"/>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lt1"/>
              </a:buClr>
              <a:buSzPts val="2400"/>
              <a:buFont typeface="Tahoma"/>
              <a:buChar char="◊"/>
              <a:defRPr sz="2400"/>
            </a:lvl1pPr>
            <a:lvl2pPr marL="914400" lvl="1" indent="-355600" algn="l">
              <a:lnSpc>
                <a:spcPct val="100000"/>
              </a:lnSpc>
              <a:spcBef>
                <a:spcPts val="400"/>
              </a:spcBef>
              <a:spcAft>
                <a:spcPts val="0"/>
              </a:spcAft>
              <a:buClr>
                <a:schemeClr val="lt1"/>
              </a:buClr>
              <a:buSzPts val="2000"/>
              <a:buChar char="•"/>
              <a:defRPr sz="2000"/>
            </a:lvl2pPr>
            <a:lvl3pPr marL="1371600" lvl="2" indent="-342900" algn="l">
              <a:lnSpc>
                <a:spcPct val="100000"/>
              </a:lnSpc>
              <a:spcBef>
                <a:spcPts val="360"/>
              </a:spcBef>
              <a:spcAft>
                <a:spcPts val="0"/>
              </a:spcAft>
              <a:buClr>
                <a:schemeClr val="lt1"/>
              </a:buClr>
              <a:buSzPts val="1800"/>
              <a:buFont typeface="Tahoma"/>
              <a:buChar char="◊"/>
              <a:defRPr sz="1800"/>
            </a:lvl3pPr>
            <a:lvl4pPr marL="1828800" lvl="3" indent="-330200" algn="l">
              <a:lnSpc>
                <a:spcPct val="100000"/>
              </a:lnSpc>
              <a:spcBef>
                <a:spcPts val="320"/>
              </a:spcBef>
              <a:spcAft>
                <a:spcPts val="0"/>
              </a:spcAft>
              <a:buClr>
                <a:schemeClr val="lt1"/>
              </a:buClr>
              <a:buSzPts val="1600"/>
              <a:buChar char="•"/>
              <a:defRPr sz="1600"/>
            </a:lvl4pPr>
            <a:lvl5pPr marL="2286000" lvl="4" indent="-330200" algn="l">
              <a:lnSpc>
                <a:spcPct val="100000"/>
              </a:lnSpc>
              <a:spcBef>
                <a:spcPts val="320"/>
              </a:spcBef>
              <a:spcAft>
                <a:spcPts val="0"/>
              </a:spcAft>
              <a:buClr>
                <a:schemeClr val="lt1"/>
              </a:buClr>
              <a:buSzPts val="1600"/>
              <a:buFont typeface="Tahoma"/>
              <a:buChar char="◊"/>
              <a:defRPr sz="1600"/>
            </a:lvl5pPr>
            <a:lvl6pPr marL="2743200" lvl="5" indent="-330200" algn="l">
              <a:lnSpc>
                <a:spcPct val="100000"/>
              </a:lnSpc>
              <a:spcBef>
                <a:spcPts val="320"/>
              </a:spcBef>
              <a:spcAft>
                <a:spcPts val="0"/>
              </a:spcAft>
              <a:buClr>
                <a:schemeClr val="lt1"/>
              </a:buClr>
              <a:buSzPts val="1600"/>
              <a:buFont typeface="Tahoma"/>
              <a:buChar char="◊"/>
              <a:defRPr sz="1600"/>
            </a:lvl6pPr>
            <a:lvl7pPr marL="3200400" lvl="6" indent="-330200" algn="l">
              <a:lnSpc>
                <a:spcPct val="100000"/>
              </a:lnSpc>
              <a:spcBef>
                <a:spcPts val="320"/>
              </a:spcBef>
              <a:spcAft>
                <a:spcPts val="0"/>
              </a:spcAft>
              <a:buClr>
                <a:schemeClr val="lt1"/>
              </a:buClr>
              <a:buSzPts val="1600"/>
              <a:buFont typeface="Tahoma"/>
              <a:buChar char="◊"/>
              <a:defRPr sz="1600"/>
            </a:lvl7pPr>
            <a:lvl8pPr marL="3657600" lvl="7" indent="-330200" algn="l">
              <a:lnSpc>
                <a:spcPct val="100000"/>
              </a:lnSpc>
              <a:spcBef>
                <a:spcPts val="320"/>
              </a:spcBef>
              <a:spcAft>
                <a:spcPts val="0"/>
              </a:spcAft>
              <a:buClr>
                <a:schemeClr val="lt1"/>
              </a:buClr>
              <a:buSzPts val="1600"/>
              <a:buFont typeface="Tahoma"/>
              <a:buChar char="◊"/>
              <a:defRPr sz="1600"/>
            </a:lvl8pPr>
            <a:lvl9pPr marL="4114800" lvl="8" indent="-330200" algn="l">
              <a:lnSpc>
                <a:spcPct val="100000"/>
              </a:lnSpc>
              <a:spcBef>
                <a:spcPts val="320"/>
              </a:spcBef>
              <a:spcAft>
                <a:spcPts val="0"/>
              </a:spcAft>
              <a:buClr>
                <a:schemeClr val="lt1"/>
              </a:buClr>
              <a:buSzPts val="1600"/>
              <a:buFont typeface="Tahoma"/>
              <a:buChar char="◊"/>
              <a:defRPr sz="1600"/>
            </a:lvl9pPr>
          </a:lstStyle>
          <a:p>
            <a:endParaRPr/>
          </a:p>
        </p:txBody>
      </p:sp>
      <p:sp>
        <p:nvSpPr>
          <p:cNvPr id="119" name="Google Shape;119;p18"/>
          <p:cNvSpPr txBox="1">
            <a:spLocks noGrp="1"/>
          </p:cNvSpPr>
          <p:nvPr>
            <p:ph type="body" idx="3"/>
          </p:nvPr>
        </p:nvSpPr>
        <p:spPr>
          <a:xfrm>
            <a:off x="6193368" y="1535113"/>
            <a:ext cx="5389033" cy="639762"/>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lt1"/>
              </a:buClr>
              <a:buSzPts val="2400"/>
              <a:buFont typeface="Tahoma"/>
              <a:buNone/>
              <a:defRPr sz="2400" b="1"/>
            </a:lvl1pPr>
            <a:lvl2pPr marL="914400" lvl="1" indent="-228600" algn="l">
              <a:lnSpc>
                <a:spcPct val="100000"/>
              </a:lnSpc>
              <a:spcBef>
                <a:spcPts val="400"/>
              </a:spcBef>
              <a:spcAft>
                <a:spcPts val="0"/>
              </a:spcAft>
              <a:buClr>
                <a:schemeClr val="lt1"/>
              </a:buClr>
              <a:buSzPts val="2000"/>
              <a:buNone/>
              <a:defRPr sz="2000" b="1"/>
            </a:lvl2pPr>
            <a:lvl3pPr marL="1371600" lvl="2" indent="-228600" algn="l">
              <a:lnSpc>
                <a:spcPct val="100000"/>
              </a:lnSpc>
              <a:spcBef>
                <a:spcPts val="360"/>
              </a:spcBef>
              <a:spcAft>
                <a:spcPts val="0"/>
              </a:spcAft>
              <a:buClr>
                <a:schemeClr val="lt1"/>
              </a:buClr>
              <a:buSzPts val="1800"/>
              <a:buFont typeface="Tahoma"/>
              <a:buNone/>
              <a:defRPr sz="1800" b="1"/>
            </a:lvl3pPr>
            <a:lvl4pPr marL="1828800" lvl="3" indent="-228600" algn="l">
              <a:lnSpc>
                <a:spcPct val="100000"/>
              </a:lnSpc>
              <a:spcBef>
                <a:spcPts val="320"/>
              </a:spcBef>
              <a:spcAft>
                <a:spcPts val="0"/>
              </a:spcAft>
              <a:buClr>
                <a:schemeClr val="lt1"/>
              </a:buClr>
              <a:buSzPts val="1600"/>
              <a:buNone/>
              <a:defRPr sz="1600" b="1"/>
            </a:lvl4pPr>
            <a:lvl5pPr marL="2286000" lvl="4" indent="-228600" algn="l">
              <a:lnSpc>
                <a:spcPct val="100000"/>
              </a:lnSpc>
              <a:spcBef>
                <a:spcPts val="320"/>
              </a:spcBef>
              <a:spcAft>
                <a:spcPts val="0"/>
              </a:spcAft>
              <a:buClr>
                <a:schemeClr val="lt1"/>
              </a:buClr>
              <a:buSzPts val="1600"/>
              <a:buFont typeface="Tahoma"/>
              <a:buNone/>
              <a:defRPr sz="1600" b="1"/>
            </a:lvl5pPr>
            <a:lvl6pPr marL="2743200" lvl="5" indent="-228600" algn="l">
              <a:lnSpc>
                <a:spcPct val="100000"/>
              </a:lnSpc>
              <a:spcBef>
                <a:spcPts val="320"/>
              </a:spcBef>
              <a:spcAft>
                <a:spcPts val="0"/>
              </a:spcAft>
              <a:buClr>
                <a:schemeClr val="lt1"/>
              </a:buClr>
              <a:buSzPts val="1600"/>
              <a:buFont typeface="Tahoma"/>
              <a:buNone/>
              <a:defRPr sz="1600" b="1"/>
            </a:lvl6pPr>
            <a:lvl7pPr marL="3200400" lvl="6" indent="-228600" algn="l">
              <a:lnSpc>
                <a:spcPct val="100000"/>
              </a:lnSpc>
              <a:spcBef>
                <a:spcPts val="320"/>
              </a:spcBef>
              <a:spcAft>
                <a:spcPts val="0"/>
              </a:spcAft>
              <a:buClr>
                <a:schemeClr val="lt1"/>
              </a:buClr>
              <a:buSzPts val="1600"/>
              <a:buFont typeface="Tahoma"/>
              <a:buNone/>
              <a:defRPr sz="1600" b="1"/>
            </a:lvl7pPr>
            <a:lvl8pPr marL="3657600" lvl="7" indent="-228600" algn="l">
              <a:lnSpc>
                <a:spcPct val="100000"/>
              </a:lnSpc>
              <a:spcBef>
                <a:spcPts val="320"/>
              </a:spcBef>
              <a:spcAft>
                <a:spcPts val="0"/>
              </a:spcAft>
              <a:buClr>
                <a:schemeClr val="lt1"/>
              </a:buClr>
              <a:buSzPts val="1600"/>
              <a:buFont typeface="Tahoma"/>
              <a:buNone/>
              <a:defRPr sz="1600" b="1"/>
            </a:lvl8pPr>
            <a:lvl9pPr marL="4114800" lvl="8" indent="-228600" algn="l">
              <a:lnSpc>
                <a:spcPct val="100000"/>
              </a:lnSpc>
              <a:spcBef>
                <a:spcPts val="320"/>
              </a:spcBef>
              <a:spcAft>
                <a:spcPts val="0"/>
              </a:spcAft>
              <a:buClr>
                <a:schemeClr val="lt1"/>
              </a:buClr>
              <a:buSzPts val="1600"/>
              <a:buFont typeface="Tahoma"/>
              <a:buNone/>
              <a:defRPr sz="1600" b="1"/>
            </a:lvl9pPr>
          </a:lstStyle>
          <a:p>
            <a:endParaRPr/>
          </a:p>
        </p:txBody>
      </p:sp>
      <p:sp>
        <p:nvSpPr>
          <p:cNvPr id="120" name="Google Shape;120;p18"/>
          <p:cNvSpPr txBox="1">
            <a:spLocks noGrp="1"/>
          </p:cNvSpPr>
          <p:nvPr>
            <p:ph type="body" idx="4"/>
          </p:nvPr>
        </p:nvSpPr>
        <p:spPr>
          <a:xfrm>
            <a:off x="6193368" y="2174875"/>
            <a:ext cx="5389033" cy="3951288"/>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lt1"/>
              </a:buClr>
              <a:buSzPts val="2400"/>
              <a:buFont typeface="Tahoma"/>
              <a:buChar char="◊"/>
              <a:defRPr sz="2400"/>
            </a:lvl1pPr>
            <a:lvl2pPr marL="914400" lvl="1" indent="-355600" algn="l">
              <a:lnSpc>
                <a:spcPct val="100000"/>
              </a:lnSpc>
              <a:spcBef>
                <a:spcPts val="400"/>
              </a:spcBef>
              <a:spcAft>
                <a:spcPts val="0"/>
              </a:spcAft>
              <a:buClr>
                <a:schemeClr val="lt1"/>
              </a:buClr>
              <a:buSzPts val="2000"/>
              <a:buChar char="•"/>
              <a:defRPr sz="2000"/>
            </a:lvl2pPr>
            <a:lvl3pPr marL="1371600" lvl="2" indent="-342900" algn="l">
              <a:lnSpc>
                <a:spcPct val="100000"/>
              </a:lnSpc>
              <a:spcBef>
                <a:spcPts val="360"/>
              </a:spcBef>
              <a:spcAft>
                <a:spcPts val="0"/>
              </a:spcAft>
              <a:buClr>
                <a:schemeClr val="lt1"/>
              </a:buClr>
              <a:buSzPts val="1800"/>
              <a:buFont typeface="Tahoma"/>
              <a:buChar char="◊"/>
              <a:defRPr sz="1800"/>
            </a:lvl3pPr>
            <a:lvl4pPr marL="1828800" lvl="3" indent="-330200" algn="l">
              <a:lnSpc>
                <a:spcPct val="100000"/>
              </a:lnSpc>
              <a:spcBef>
                <a:spcPts val="320"/>
              </a:spcBef>
              <a:spcAft>
                <a:spcPts val="0"/>
              </a:spcAft>
              <a:buClr>
                <a:schemeClr val="lt1"/>
              </a:buClr>
              <a:buSzPts val="1600"/>
              <a:buChar char="•"/>
              <a:defRPr sz="1600"/>
            </a:lvl4pPr>
            <a:lvl5pPr marL="2286000" lvl="4" indent="-330200" algn="l">
              <a:lnSpc>
                <a:spcPct val="100000"/>
              </a:lnSpc>
              <a:spcBef>
                <a:spcPts val="320"/>
              </a:spcBef>
              <a:spcAft>
                <a:spcPts val="0"/>
              </a:spcAft>
              <a:buClr>
                <a:schemeClr val="lt1"/>
              </a:buClr>
              <a:buSzPts val="1600"/>
              <a:buFont typeface="Tahoma"/>
              <a:buChar char="◊"/>
              <a:defRPr sz="1600"/>
            </a:lvl5pPr>
            <a:lvl6pPr marL="2743200" lvl="5" indent="-330200" algn="l">
              <a:lnSpc>
                <a:spcPct val="100000"/>
              </a:lnSpc>
              <a:spcBef>
                <a:spcPts val="320"/>
              </a:spcBef>
              <a:spcAft>
                <a:spcPts val="0"/>
              </a:spcAft>
              <a:buClr>
                <a:schemeClr val="lt1"/>
              </a:buClr>
              <a:buSzPts val="1600"/>
              <a:buFont typeface="Tahoma"/>
              <a:buChar char="◊"/>
              <a:defRPr sz="1600"/>
            </a:lvl6pPr>
            <a:lvl7pPr marL="3200400" lvl="6" indent="-330200" algn="l">
              <a:lnSpc>
                <a:spcPct val="100000"/>
              </a:lnSpc>
              <a:spcBef>
                <a:spcPts val="320"/>
              </a:spcBef>
              <a:spcAft>
                <a:spcPts val="0"/>
              </a:spcAft>
              <a:buClr>
                <a:schemeClr val="lt1"/>
              </a:buClr>
              <a:buSzPts val="1600"/>
              <a:buFont typeface="Tahoma"/>
              <a:buChar char="◊"/>
              <a:defRPr sz="1600"/>
            </a:lvl7pPr>
            <a:lvl8pPr marL="3657600" lvl="7" indent="-330200" algn="l">
              <a:lnSpc>
                <a:spcPct val="100000"/>
              </a:lnSpc>
              <a:spcBef>
                <a:spcPts val="320"/>
              </a:spcBef>
              <a:spcAft>
                <a:spcPts val="0"/>
              </a:spcAft>
              <a:buClr>
                <a:schemeClr val="lt1"/>
              </a:buClr>
              <a:buSzPts val="1600"/>
              <a:buFont typeface="Tahoma"/>
              <a:buChar char="◊"/>
              <a:defRPr sz="1600"/>
            </a:lvl8pPr>
            <a:lvl9pPr marL="4114800" lvl="8" indent="-330200" algn="l">
              <a:lnSpc>
                <a:spcPct val="100000"/>
              </a:lnSpc>
              <a:spcBef>
                <a:spcPts val="320"/>
              </a:spcBef>
              <a:spcAft>
                <a:spcPts val="0"/>
              </a:spcAft>
              <a:buClr>
                <a:schemeClr val="lt1"/>
              </a:buClr>
              <a:buSzPts val="1600"/>
              <a:buFont typeface="Tahoma"/>
              <a:buChar char="◊"/>
              <a:defRPr sz="1600"/>
            </a:lvl9pPr>
          </a:lstStyle>
          <a:p>
            <a:endParaRPr/>
          </a:p>
        </p:txBody>
      </p:sp>
      <p:sp>
        <p:nvSpPr>
          <p:cNvPr id="121" name="Google Shape;121;p18"/>
          <p:cNvSpPr txBox="1">
            <a:spLocks noGrp="1"/>
          </p:cNvSpPr>
          <p:nvPr>
            <p:ph type="dt" idx="10"/>
          </p:nvPr>
        </p:nvSpPr>
        <p:spPr>
          <a:xfrm>
            <a:off x="914400" y="6248400"/>
            <a:ext cx="2540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p18"/>
          <p:cNvSpPr txBox="1">
            <a:spLocks noGrp="1"/>
          </p:cNvSpPr>
          <p:nvPr>
            <p:ph type="ftr" idx="11"/>
          </p:nvPr>
        </p:nvSpPr>
        <p:spPr>
          <a:xfrm>
            <a:off x="4165600" y="6248400"/>
            <a:ext cx="38608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3" name="Google Shape;123;p18"/>
          <p:cNvSpPr txBox="1">
            <a:spLocks noGrp="1"/>
          </p:cNvSpPr>
          <p:nvPr>
            <p:ph type="sldNum" idx="12"/>
          </p:nvPr>
        </p:nvSpPr>
        <p:spPr>
          <a:xfrm>
            <a:off x="8737600" y="6248400"/>
            <a:ext cx="2540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4"/>
        <p:cNvGrpSpPr/>
        <p:nvPr/>
      </p:nvGrpSpPr>
      <p:grpSpPr>
        <a:xfrm>
          <a:off x="0" y="0"/>
          <a:ext cx="0" cy="0"/>
          <a:chOff x="0" y="0"/>
          <a:chExt cx="0" cy="0"/>
        </a:xfrm>
      </p:grpSpPr>
      <p:sp>
        <p:nvSpPr>
          <p:cNvPr id="125" name="Google Shape;125;p19"/>
          <p:cNvSpPr txBox="1">
            <a:spLocks noGrp="1"/>
          </p:cNvSpPr>
          <p:nvPr>
            <p:ph type="title"/>
          </p:nvPr>
        </p:nvSpPr>
        <p:spPr>
          <a:xfrm>
            <a:off x="914400" y="609600"/>
            <a:ext cx="10363200" cy="11430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p19"/>
          <p:cNvSpPr txBox="1">
            <a:spLocks noGrp="1"/>
          </p:cNvSpPr>
          <p:nvPr>
            <p:ph type="dt" idx="10"/>
          </p:nvPr>
        </p:nvSpPr>
        <p:spPr>
          <a:xfrm>
            <a:off x="914400" y="6248400"/>
            <a:ext cx="2540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7" name="Google Shape;127;p19"/>
          <p:cNvSpPr txBox="1">
            <a:spLocks noGrp="1"/>
          </p:cNvSpPr>
          <p:nvPr>
            <p:ph type="ftr" idx="11"/>
          </p:nvPr>
        </p:nvSpPr>
        <p:spPr>
          <a:xfrm>
            <a:off x="4165600" y="6248400"/>
            <a:ext cx="38608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p19"/>
          <p:cNvSpPr txBox="1">
            <a:spLocks noGrp="1"/>
          </p:cNvSpPr>
          <p:nvPr>
            <p:ph type="sldNum" idx="12"/>
          </p:nvPr>
        </p:nvSpPr>
        <p:spPr>
          <a:xfrm>
            <a:off x="8737600" y="6248400"/>
            <a:ext cx="2540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9"/>
        <p:cNvGrpSpPr/>
        <p:nvPr/>
      </p:nvGrpSpPr>
      <p:grpSpPr>
        <a:xfrm>
          <a:off x="0" y="0"/>
          <a:ext cx="0" cy="0"/>
          <a:chOff x="0" y="0"/>
          <a:chExt cx="0" cy="0"/>
        </a:xfrm>
      </p:grpSpPr>
      <p:sp>
        <p:nvSpPr>
          <p:cNvPr id="130" name="Google Shape;130;p20"/>
          <p:cNvSpPr txBox="1">
            <a:spLocks noGrp="1"/>
          </p:cNvSpPr>
          <p:nvPr>
            <p:ph type="dt" idx="10"/>
          </p:nvPr>
        </p:nvSpPr>
        <p:spPr>
          <a:xfrm>
            <a:off x="914400" y="6248400"/>
            <a:ext cx="2540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p20"/>
          <p:cNvSpPr txBox="1">
            <a:spLocks noGrp="1"/>
          </p:cNvSpPr>
          <p:nvPr>
            <p:ph type="ftr" idx="11"/>
          </p:nvPr>
        </p:nvSpPr>
        <p:spPr>
          <a:xfrm>
            <a:off x="4165600" y="6248400"/>
            <a:ext cx="38608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2" name="Google Shape;132;p20"/>
          <p:cNvSpPr txBox="1">
            <a:spLocks noGrp="1"/>
          </p:cNvSpPr>
          <p:nvPr>
            <p:ph type="sldNum" idx="12"/>
          </p:nvPr>
        </p:nvSpPr>
        <p:spPr>
          <a:xfrm>
            <a:off x="8737600" y="6248400"/>
            <a:ext cx="2540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3"/>
        <p:cNvGrpSpPr/>
        <p:nvPr/>
      </p:nvGrpSpPr>
      <p:grpSpPr>
        <a:xfrm>
          <a:off x="0" y="0"/>
          <a:ext cx="0" cy="0"/>
          <a:chOff x="0" y="0"/>
          <a:chExt cx="0" cy="0"/>
        </a:xfrm>
      </p:grpSpPr>
      <p:sp>
        <p:nvSpPr>
          <p:cNvPr id="134" name="Google Shape;134;p21"/>
          <p:cNvSpPr txBox="1">
            <a:spLocks noGrp="1"/>
          </p:cNvSpPr>
          <p:nvPr>
            <p:ph type="title"/>
          </p:nvPr>
        </p:nvSpPr>
        <p:spPr>
          <a:xfrm>
            <a:off x="609601" y="273050"/>
            <a:ext cx="4011084" cy="116205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21"/>
          <p:cNvSpPr txBox="1">
            <a:spLocks noGrp="1"/>
          </p:cNvSpPr>
          <p:nvPr>
            <p:ph type="body" idx="1"/>
          </p:nvPr>
        </p:nvSpPr>
        <p:spPr>
          <a:xfrm>
            <a:off x="4766733" y="273051"/>
            <a:ext cx="6815667" cy="5853113"/>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lt1"/>
              </a:buClr>
              <a:buSzPts val="3200"/>
              <a:buFont typeface="Tahoma"/>
              <a:buChar char="◊"/>
              <a:defRPr sz="3200"/>
            </a:lvl1pPr>
            <a:lvl2pPr marL="914400" lvl="1" indent="-406400" algn="l">
              <a:lnSpc>
                <a:spcPct val="100000"/>
              </a:lnSpc>
              <a:spcBef>
                <a:spcPts val="560"/>
              </a:spcBef>
              <a:spcAft>
                <a:spcPts val="0"/>
              </a:spcAft>
              <a:buClr>
                <a:schemeClr val="lt1"/>
              </a:buClr>
              <a:buSzPts val="2800"/>
              <a:buChar char="•"/>
              <a:defRPr sz="2800"/>
            </a:lvl2pPr>
            <a:lvl3pPr marL="1371600" lvl="2" indent="-381000" algn="l">
              <a:lnSpc>
                <a:spcPct val="100000"/>
              </a:lnSpc>
              <a:spcBef>
                <a:spcPts val="480"/>
              </a:spcBef>
              <a:spcAft>
                <a:spcPts val="0"/>
              </a:spcAft>
              <a:buClr>
                <a:schemeClr val="lt1"/>
              </a:buClr>
              <a:buSzPts val="2400"/>
              <a:buFont typeface="Tahoma"/>
              <a:buChar char="◊"/>
              <a:defRPr sz="2400"/>
            </a:lvl3pPr>
            <a:lvl4pPr marL="1828800" lvl="3" indent="-355600" algn="l">
              <a:lnSpc>
                <a:spcPct val="100000"/>
              </a:lnSpc>
              <a:spcBef>
                <a:spcPts val="400"/>
              </a:spcBef>
              <a:spcAft>
                <a:spcPts val="0"/>
              </a:spcAft>
              <a:buClr>
                <a:schemeClr val="lt1"/>
              </a:buClr>
              <a:buSzPts val="2000"/>
              <a:buChar char="•"/>
              <a:defRPr sz="2000"/>
            </a:lvl4pPr>
            <a:lvl5pPr marL="2286000" lvl="4" indent="-355600" algn="l">
              <a:lnSpc>
                <a:spcPct val="100000"/>
              </a:lnSpc>
              <a:spcBef>
                <a:spcPts val="400"/>
              </a:spcBef>
              <a:spcAft>
                <a:spcPts val="0"/>
              </a:spcAft>
              <a:buClr>
                <a:schemeClr val="lt1"/>
              </a:buClr>
              <a:buSzPts val="2000"/>
              <a:buFont typeface="Tahoma"/>
              <a:buChar char="◊"/>
              <a:defRPr sz="2000"/>
            </a:lvl5pPr>
            <a:lvl6pPr marL="2743200" lvl="5" indent="-355600" algn="l">
              <a:lnSpc>
                <a:spcPct val="100000"/>
              </a:lnSpc>
              <a:spcBef>
                <a:spcPts val="400"/>
              </a:spcBef>
              <a:spcAft>
                <a:spcPts val="0"/>
              </a:spcAft>
              <a:buClr>
                <a:schemeClr val="lt1"/>
              </a:buClr>
              <a:buSzPts val="2000"/>
              <a:buFont typeface="Tahoma"/>
              <a:buChar char="◊"/>
              <a:defRPr sz="2000"/>
            </a:lvl6pPr>
            <a:lvl7pPr marL="3200400" lvl="6" indent="-355600" algn="l">
              <a:lnSpc>
                <a:spcPct val="100000"/>
              </a:lnSpc>
              <a:spcBef>
                <a:spcPts val="400"/>
              </a:spcBef>
              <a:spcAft>
                <a:spcPts val="0"/>
              </a:spcAft>
              <a:buClr>
                <a:schemeClr val="lt1"/>
              </a:buClr>
              <a:buSzPts val="2000"/>
              <a:buFont typeface="Tahoma"/>
              <a:buChar char="◊"/>
              <a:defRPr sz="2000"/>
            </a:lvl7pPr>
            <a:lvl8pPr marL="3657600" lvl="7" indent="-355600" algn="l">
              <a:lnSpc>
                <a:spcPct val="100000"/>
              </a:lnSpc>
              <a:spcBef>
                <a:spcPts val="400"/>
              </a:spcBef>
              <a:spcAft>
                <a:spcPts val="0"/>
              </a:spcAft>
              <a:buClr>
                <a:schemeClr val="lt1"/>
              </a:buClr>
              <a:buSzPts val="2000"/>
              <a:buFont typeface="Tahoma"/>
              <a:buChar char="◊"/>
              <a:defRPr sz="2000"/>
            </a:lvl8pPr>
            <a:lvl9pPr marL="4114800" lvl="8" indent="-355600" algn="l">
              <a:lnSpc>
                <a:spcPct val="100000"/>
              </a:lnSpc>
              <a:spcBef>
                <a:spcPts val="400"/>
              </a:spcBef>
              <a:spcAft>
                <a:spcPts val="0"/>
              </a:spcAft>
              <a:buClr>
                <a:schemeClr val="lt1"/>
              </a:buClr>
              <a:buSzPts val="2000"/>
              <a:buFont typeface="Tahoma"/>
              <a:buChar char="◊"/>
              <a:defRPr sz="2000"/>
            </a:lvl9pPr>
          </a:lstStyle>
          <a:p>
            <a:endParaRPr/>
          </a:p>
        </p:txBody>
      </p:sp>
      <p:sp>
        <p:nvSpPr>
          <p:cNvPr id="136" name="Google Shape;136;p21"/>
          <p:cNvSpPr txBox="1">
            <a:spLocks noGrp="1"/>
          </p:cNvSpPr>
          <p:nvPr>
            <p:ph type="body" idx="2"/>
          </p:nvPr>
        </p:nvSpPr>
        <p:spPr>
          <a:xfrm>
            <a:off x="609601" y="1435101"/>
            <a:ext cx="4011084" cy="4691063"/>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lt1"/>
              </a:buClr>
              <a:buSzPts val="1400"/>
              <a:buFont typeface="Tahoma"/>
              <a:buNone/>
              <a:defRPr sz="1400"/>
            </a:lvl1pPr>
            <a:lvl2pPr marL="914400" lvl="1" indent="-228600" algn="l">
              <a:lnSpc>
                <a:spcPct val="100000"/>
              </a:lnSpc>
              <a:spcBef>
                <a:spcPts val="240"/>
              </a:spcBef>
              <a:spcAft>
                <a:spcPts val="0"/>
              </a:spcAft>
              <a:buClr>
                <a:schemeClr val="lt1"/>
              </a:buClr>
              <a:buSzPts val="1200"/>
              <a:buNone/>
              <a:defRPr sz="1200"/>
            </a:lvl2pPr>
            <a:lvl3pPr marL="1371600" lvl="2" indent="-228600" algn="l">
              <a:lnSpc>
                <a:spcPct val="100000"/>
              </a:lnSpc>
              <a:spcBef>
                <a:spcPts val="200"/>
              </a:spcBef>
              <a:spcAft>
                <a:spcPts val="0"/>
              </a:spcAft>
              <a:buClr>
                <a:schemeClr val="lt1"/>
              </a:buClr>
              <a:buSzPts val="1000"/>
              <a:buFont typeface="Tahoma"/>
              <a:buNone/>
              <a:defRPr sz="1000"/>
            </a:lvl3pPr>
            <a:lvl4pPr marL="1828800" lvl="3" indent="-228600" algn="l">
              <a:lnSpc>
                <a:spcPct val="100000"/>
              </a:lnSpc>
              <a:spcBef>
                <a:spcPts val="180"/>
              </a:spcBef>
              <a:spcAft>
                <a:spcPts val="0"/>
              </a:spcAft>
              <a:buClr>
                <a:schemeClr val="lt1"/>
              </a:buClr>
              <a:buSzPts val="900"/>
              <a:buNone/>
              <a:defRPr sz="900"/>
            </a:lvl4pPr>
            <a:lvl5pPr marL="2286000" lvl="4" indent="-228600" algn="l">
              <a:lnSpc>
                <a:spcPct val="100000"/>
              </a:lnSpc>
              <a:spcBef>
                <a:spcPts val="180"/>
              </a:spcBef>
              <a:spcAft>
                <a:spcPts val="0"/>
              </a:spcAft>
              <a:buClr>
                <a:schemeClr val="lt1"/>
              </a:buClr>
              <a:buSzPts val="900"/>
              <a:buFont typeface="Tahoma"/>
              <a:buNone/>
              <a:defRPr sz="900"/>
            </a:lvl5pPr>
            <a:lvl6pPr marL="2743200" lvl="5" indent="-228600" algn="l">
              <a:lnSpc>
                <a:spcPct val="100000"/>
              </a:lnSpc>
              <a:spcBef>
                <a:spcPts val="180"/>
              </a:spcBef>
              <a:spcAft>
                <a:spcPts val="0"/>
              </a:spcAft>
              <a:buClr>
                <a:schemeClr val="lt1"/>
              </a:buClr>
              <a:buSzPts val="900"/>
              <a:buFont typeface="Tahoma"/>
              <a:buNone/>
              <a:defRPr sz="900"/>
            </a:lvl6pPr>
            <a:lvl7pPr marL="3200400" lvl="6" indent="-228600" algn="l">
              <a:lnSpc>
                <a:spcPct val="100000"/>
              </a:lnSpc>
              <a:spcBef>
                <a:spcPts val="180"/>
              </a:spcBef>
              <a:spcAft>
                <a:spcPts val="0"/>
              </a:spcAft>
              <a:buClr>
                <a:schemeClr val="lt1"/>
              </a:buClr>
              <a:buSzPts val="900"/>
              <a:buFont typeface="Tahoma"/>
              <a:buNone/>
              <a:defRPr sz="900"/>
            </a:lvl7pPr>
            <a:lvl8pPr marL="3657600" lvl="7" indent="-228600" algn="l">
              <a:lnSpc>
                <a:spcPct val="100000"/>
              </a:lnSpc>
              <a:spcBef>
                <a:spcPts val="180"/>
              </a:spcBef>
              <a:spcAft>
                <a:spcPts val="0"/>
              </a:spcAft>
              <a:buClr>
                <a:schemeClr val="lt1"/>
              </a:buClr>
              <a:buSzPts val="900"/>
              <a:buFont typeface="Tahoma"/>
              <a:buNone/>
              <a:defRPr sz="900"/>
            </a:lvl8pPr>
            <a:lvl9pPr marL="4114800" lvl="8" indent="-228600" algn="l">
              <a:lnSpc>
                <a:spcPct val="100000"/>
              </a:lnSpc>
              <a:spcBef>
                <a:spcPts val="180"/>
              </a:spcBef>
              <a:spcAft>
                <a:spcPts val="0"/>
              </a:spcAft>
              <a:buClr>
                <a:schemeClr val="lt1"/>
              </a:buClr>
              <a:buSzPts val="900"/>
              <a:buFont typeface="Tahoma"/>
              <a:buNone/>
              <a:defRPr sz="900"/>
            </a:lvl9pPr>
          </a:lstStyle>
          <a:p>
            <a:endParaRPr/>
          </a:p>
        </p:txBody>
      </p:sp>
      <p:sp>
        <p:nvSpPr>
          <p:cNvPr id="137" name="Google Shape;137;p21"/>
          <p:cNvSpPr txBox="1">
            <a:spLocks noGrp="1"/>
          </p:cNvSpPr>
          <p:nvPr>
            <p:ph type="dt" idx="10"/>
          </p:nvPr>
        </p:nvSpPr>
        <p:spPr>
          <a:xfrm>
            <a:off x="914400" y="6248400"/>
            <a:ext cx="2540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8" name="Google Shape;138;p21"/>
          <p:cNvSpPr txBox="1">
            <a:spLocks noGrp="1"/>
          </p:cNvSpPr>
          <p:nvPr>
            <p:ph type="ftr" idx="11"/>
          </p:nvPr>
        </p:nvSpPr>
        <p:spPr>
          <a:xfrm>
            <a:off x="4165600" y="6248400"/>
            <a:ext cx="38608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9" name="Google Shape;139;p21"/>
          <p:cNvSpPr txBox="1">
            <a:spLocks noGrp="1"/>
          </p:cNvSpPr>
          <p:nvPr>
            <p:ph type="sldNum" idx="12"/>
          </p:nvPr>
        </p:nvSpPr>
        <p:spPr>
          <a:xfrm>
            <a:off x="8737600" y="6248400"/>
            <a:ext cx="2540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0"/>
        <p:cNvGrpSpPr/>
        <p:nvPr/>
      </p:nvGrpSpPr>
      <p:grpSpPr>
        <a:xfrm>
          <a:off x="0" y="0"/>
          <a:ext cx="0" cy="0"/>
          <a:chOff x="0" y="0"/>
          <a:chExt cx="0" cy="0"/>
        </a:xfrm>
      </p:grpSpPr>
      <p:sp>
        <p:nvSpPr>
          <p:cNvPr id="141" name="Google Shape;141;p22"/>
          <p:cNvSpPr txBox="1">
            <a:spLocks noGrp="1"/>
          </p:cNvSpPr>
          <p:nvPr>
            <p:ph type="title"/>
          </p:nvPr>
        </p:nvSpPr>
        <p:spPr>
          <a:xfrm>
            <a:off x="2389717" y="4800600"/>
            <a:ext cx="7315200" cy="566738"/>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22"/>
          <p:cNvSpPr>
            <a:spLocks noGrp="1"/>
          </p:cNvSpPr>
          <p:nvPr>
            <p:ph type="pic" idx="2"/>
          </p:nvPr>
        </p:nvSpPr>
        <p:spPr>
          <a:xfrm>
            <a:off x="2389717" y="612775"/>
            <a:ext cx="7315200" cy="41148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lt1"/>
              </a:buClr>
              <a:buSzPts val="3200"/>
              <a:buFont typeface="Tahoma"/>
              <a:buNone/>
              <a:defRPr sz="3200" b="0" i="0" u="none" strike="noStrike" cap="none">
                <a:solidFill>
                  <a:schemeClr val="lt1"/>
                </a:solidFill>
                <a:latin typeface="Tahoma"/>
                <a:ea typeface="Tahoma"/>
                <a:cs typeface="Tahoma"/>
                <a:sym typeface="Tahoma"/>
              </a:defRPr>
            </a:lvl1pPr>
            <a:lvl2pPr marR="0" lvl="1" algn="l" rtl="0">
              <a:lnSpc>
                <a:spcPct val="100000"/>
              </a:lnSpc>
              <a:spcBef>
                <a:spcPts val="560"/>
              </a:spcBef>
              <a:spcAft>
                <a:spcPts val="0"/>
              </a:spcAft>
              <a:buClr>
                <a:schemeClr val="lt1"/>
              </a:buClr>
              <a:buSzPts val="2800"/>
              <a:buFont typeface="Tahoma"/>
              <a:buNone/>
              <a:defRPr sz="2800" b="0" i="0" u="none" strike="noStrike" cap="none">
                <a:solidFill>
                  <a:schemeClr val="lt1"/>
                </a:solidFill>
                <a:latin typeface="Tahoma"/>
                <a:ea typeface="Tahoma"/>
                <a:cs typeface="Tahoma"/>
                <a:sym typeface="Tahoma"/>
              </a:defRPr>
            </a:lvl2pPr>
            <a:lvl3pPr marR="0" lvl="2" algn="l" rtl="0">
              <a:lnSpc>
                <a:spcPct val="100000"/>
              </a:lnSpc>
              <a:spcBef>
                <a:spcPts val="480"/>
              </a:spcBef>
              <a:spcAft>
                <a:spcPts val="0"/>
              </a:spcAft>
              <a:buClr>
                <a:schemeClr val="lt1"/>
              </a:buClr>
              <a:buSzPts val="2400"/>
              <a:buFont typeface="Tahoma"/>
              <a:buNone/>
              <a:defRPr sz="2400" b="0" i="0" u="none" strike="noStrike" cap="none">
                <a:solidFill>
                  <a:schemeClr val="lt1"/>
                </a:solidFill>
                <a:latin typeface="Tahoma"/>
                <a:ea typeface="Tahoma"/>
                <a:cs typeface="Tahoma"/>
                <a:sym typeface="Tahoma"/>
              </a:defRPr>
            </a:lvl3pPr>
            <a:lvl4pPr marR="0" lvl="3" algn="l" rtl="0">
              <a:lnSpc>
                <a:spcPct val="100000"/>
              </a:lnSpc>
              <a:spcBef>
                <a:spcPts val="400"/>
              </a:spcBef>
              <a:spcAft>
                <a:spcPts val="0"/>
              </a:spcAft>
              <a:buClr>
                <a:schemeClr val="lt1"/>
              </a:buClr>
              <a:buSzPts val="2000"/>
              <a:buFont typeface="Tahoma"/>
              <a:buNone/>
              <a:defRPr sz="2000" b="0" i="0" u="none" strike="noStrike" cap="none">
                <a:solidFill>
                  <a:schemeClr val="lt1"/>
                </a:solidFill>
                <a:latin typeface="Tahoma"/>
                <a:ea typeface="Tahoma"/>
                <a:cs typeface="Tahoma"/>
                <a:sym typeface="Tahoma"/>
              </a:defRPr>
            </a:lvl4pPr>
            <a:lvl5pPr marR="0" lvl="4" algn="l" rtl="0">
              <a:lnSpc>
                <a:spcPct val="100000"/>
              </a:lnSpc>
              <a:spcBef>
                <a:spcPts val="400"/>
              </a:spcBef>
              <a:spcAft>
                <a:spcPts val="0"/>
              </a:spcAft>
              <a:buClr>
                <a:schemeClr val="lt1"/>
              </a:buClr>
              <a:buSzPts val="2000"/>
              <a:buFont typeface="Tahoma"/>
              <a:buNone/>
              <a:defRPr sz="2000" b="0" i="0" u="none" strike="noStrike" cap="none">
                <a:solidFill>
                  <a:schemeClr val="lt1"/>
                </a:solidFill>
                <a:latin typeface="Tahoma"/>
                <a:ea typeface="Tahoma"/>
                <a:cs typeface="Tahoma"/>
                <a:sym typeface="Tahoma"/>
              </a:defRPr>
            </a:lvl5pPr>
            <a:lvl6pPr marR="0" lvl="5" algn="l" rtl="0">
              <a:lnSpc>
                <a:spcPct val="100000"/>
              </a:lnSpc>
              <a:spcBef>
                <a:spcPts val="400"/>
              </a:spcBef>
              <a:spcAft>
                <a:spcPts val="0"/>
              </a:spcAft>
              <a:buClr>
                <a:schemeClr val="lt1"/>
              </a:buClr>
              <a:buSzPts val="2000"/>
              <a:buFont typeface="Tahoma"/>
              <a:buNone/>
              <a:defRPr sz="2000" b="0" i="0" u="none" strike="noStrike" cap="none">
                <a:solidFill>
                  <a:schemeClr val="lt1"/>
                </a:solidFill>
                <a:latin typeface="Tahoma"/>
                <a:ea typeface="Tahoma"/>
                <a:cs typeface="Tahoma"/>
                <a:sym typeface="Tahoma"/>
              </a:defRPr>
            </a:lvl6pPr>
            <a:lvl7pPr marR="0" lvl="6" algn="l" rtl="0">
              <a:lnSpc>
                <a:spcPct val="100000"/>
              </a:lnSpc>
              <a:spcBef>
                <a:spcPts val="400"/>
              </a:spcBef>
              <a:spcAft>
                <a:spcPts val="0"/>
              </a:spcAft>
              <a:buClr>
                <a:schemeClr val="lt1"/>
              </a:buClr>
              <a:buSzPts val="2000"/>
              <a:buFont typeface="Tahoma"/>
              <a:buNone/>
              <a:defRPr sz="2000" b="0" i="0" u="none" strike="noStrike" cap="none">
                <a:solidFill>
                  <a:schemeClr val="lt1"/>
                </a:solidFill>
                <a:latin typeface="Tahoma"/>
                <a:ea typeface="Tahoma"/>
                <a:cs typeface="Tahoma"/>
                <a:sym typeface="Tahoma"/>
              </a:defRPr>
            </a:lvl7pPr>
            <a:lvl8pPr marR="0" lvl="7" algn="l" rtl="0">
              <a:lnSpc>
                <a:spcPct val="100000"/>
              </a:lnSpc>
              <a:spcBef>
                <a:spcPts val="400"/>
              </a:spcBef>
              <a:spcAft>
                <a:spcPts val="0"/>
              </a:spcAft>
              <a:buClr>
                <a:schemeClr val="lt1"/>
              </a:buClr>
              <a:buSzPts val="2000"/>
              <a:buFont typeface="Tahoma"/>
              <a:buNone/>
              <a:defRPr sz="2000" b="0" i="0" u="none" strike="noStrike" cap="none">
                <a:solidFill>
                  <a:schemeClr val="lt1"/>
                </a:solidFill>
                <a:latin typeface="Tahoma"/>
                <a:ea typeface="Tahoma"/>
                <a:cs typeface="Tahoma"/>
                <a:sym typeface="Tahoma"/>
              </a:defRPr>
            </a:lvl8pPr>
            <a:lvl9pPr marR="0" lvl="8" algn="l" rtl="0">
              <a:lnSpc>
                <a:spcPct val="100000"/>
              </a:lnSpc>
              <a:spcBef>
                <a:spcPts val="400"/>
              </a:spcBef>
              <a:spcAft>
                <a:spcPts val="0"/>
              </a:spcAft>
              <a:buClr>
                <a:schemeClr val="lt1"/>
              </a:buClr>
              <a:buSzPts val="2000"/>
              <a:buFont typeface="Tahoma"/>
              <a:buNone/>
              <a:defRPr sz="2000" b="0" i="0" u="none" strike="noStrike" cap="none">
                <a:solidFill>
                  <a:schemeClr val="lt1"/>
                </a:solidFill>
                <a:latin typeface="Tahoma"/>
                <a:ea typeface="Tahoma"/>
                <a:cs typeface="Tahoma"/>
                <a:sym typeface="Tahoma"/>
              </a:defRPr>
            </a:lvl9pPr>
          </a:lstStyle>
          <a:p>
            <a:endParaRPr/>
          </a:p>
        </p:txBody>
      </p:sp>
      <p:sp>
        <p:nvSpPr>
          <p:cNvPr id="143" name="Google Shape;143;p22"/>
          <p:cNvSpPr txBox="1">
            <a:spLocks noGrp="1"/>
          </p:cNvSpPr>
          <p:nvPr>
            <p:ph type="body" idx="1"/>
          </p:nvPr>
        </p:nvSpPr>
        <p:spPr>
          <a:xfrm>
            <a:off x="2389717" y="5367338"/>
            <a:ext cx="7315200" cy="804862"/>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lt1"/>
              </a:buClr>
              <a:buSzPts val="1400"/>
              <a:buFont typeface="Tahoma"/>
              <a:buNone/>
              <a:defRPr sz="1400"/>
            </a:lvl1pPr>
            <a:lvl2pPr marL="914400" lvl="1" indent="-228600" algn="l">
              <a:lnSpc>
                <a:spcPct val="100000"/>
              </a:lnSpc>
              <a:spcBef>
                <a:spcPts val="240"/>
              </a:spcBef>
              <a:spcAft>
                <a:spcPts val="0"/>
              </a:spcAft>
              <a:buClr>
                <a:schemeClr val="lt1"/>
              </a:buClr>
              <a:buSzPts val="1200"/>
              <a:buNone/>
              <a:defRPr sz="1200"/>
            </a:lvl2pPr>
            <a:lvl3pPr marL="1371600" lvl="2" indent="-228600" algn="l">
              <a:lnSpc>
                <a:spcPct val="100000"/>
              </a:lnSpc>
              <a:spcBef>
                <a:spcPts val="200"/>
              </a:spcBef>
              <a:spcAft>
                <a:spcPts val="0"/>
              </a:spcAft>
              <a:buClr>
                <a:schemeClr val="lt1"/>
              </a:buClr>
              <a:buSzPts val="1000"/>
              <a:buFont typeface="Tahoma"/>
              <a:buNone/>
              <a:defRPr sz="1000"/>
            </a:lvl3pPr>
            <a:lvl4pPr marL="1828800" lvl="3" indent="-228600" algn="l">
              <a:lnSpc>
                <a:spcPct val="100000"/>
              </a:lnSpc>
              <a:spcBef>
                <a:spcPts val="180"/>
              </a:spcBef>
              <a:spcAft>
                <a:spcPts val="0"/>
              </a:spcAft>
              <a:buClr>
                <a:schemeClr val="lt1"/>
              </a:buClr>
              <a:buSzPts val="900"/>
              <a:buNone/>
              <a:defRPr sz="900"/>
            </a:lvl4pPr>
            <a:lvl5pPr marL="2286000" lvl="4" indent="-228600" algn="l">
              <a:lnSpc>
                <a:spcPct val="100000"/>
              </a:lnSpc>
              <a:spcBef>
                <a:spcPts val="180"/>
              </a:spcBef>
              <a:spcAft>
                <a:spcPts val="0"/>
              </a:spcAft>
              <a:buClr>
                <a:schemeClr val="lt1"/>
              </a:buClr>
              <a:buSzPts val="900"/>
              <a:buFont typeface="Tahoma"/>
              <a:buNone/>
              <a:defRPr sz="900"/>
            </a:lvl5pPr>
            <a:lvl6pPr marL="2743200" lvl="5" indent="-228600" algn="l">
              <a:lnSpc>
                <a:spcPct val="100000"/>
              </a:lnSpc>
              <a:spcBef>
                <a:spcPts val="180"/>
              </a:spcBef>
              <a:spcAft>
                <a:spcPts val="0"/>
              </a:spcAft>
              <a:buClr>
                <a:schemeClr val="lt1"/>
              </a:buClr>
              <a:buSzPts val="900"/>
              <a:buFont typeface="Tahoma"/>
              <a:buNone/>
              <a:defRPr sz="900"/>
            </a:lvl6pPr>
            <a:lvl7pPr marL="3200400" lvl="6" indent="-228600" algn="l">
              <a:lnSpc>
                <a:spcPct val="100000"/>
              </a:lnSpc>
              <a:spcBef>
                <a:spcPts val="180"/>
              </a:spcBef>
              <a:spcAft>
                <a:spcPts val="0"/>
              </a:spcAft>
              <a:buClr>
                <a:schemeClr val="lt1"/>
              </a:buClr>
              <a:buSzPts val="900"/>
              <a:buFont typeface="Tahoma"/>
              <a:buNone/>
              <a:defRPr sz="900"/>
            </a:lvl7pPr>
            <a:lvl8pPr marL="3657600" lvl="7" indent="-228600" algn="l">
              <a:lnSpc>
                <a:spcPct val="100000"/>
              </a:lnSpc>
              <a:spcBef>
                <a:spcPts val="180"/>
              </a:spcBef>
              <a:spcAft>
                <a:spcPts val="0"/>
              </a:spcAft>
              <a:buClr>
                <a:schemeClr val="lt1"/>
              </a:buClr>
              <a:buSzPts val="900"/>
              <a:buFont typeface="Tahoma"/>
              <a:buNone/>
              <a:defRPr sz="900"/>
            </a:lvl8pPr>
            <a:lvl9pPr marL="4114800" lvl="8" indent="-228600" algn="l">
              <a:lnSpc>
                <a:spcPct val="100000"/>
              </a:lnSpc>
              <a:spcBef>
                <a:spcPts val="180"/>
              </a:spcBef>
              <a:spcAft>
                <a:spcPts val="0"/>
              </a:spcAft>
              <a:buClr>
                <a:schemeClr val="lt1"/>
              </a:buClr>
              <a:buSzPts val="900"/>
              <a:buFont typeface="Tahoma"/>
              <a:buNone/>
              <a:defRPr sz="900"/>
            </a:lvl9pPr>
          </a:lstStyle>
          <a:p>
            <a:endParaRPr/>
          </a:p>
        </p:txBody>
      </p:sp>
      <p:sp>
        <p:nvSpPr>
          <p:cNvPr id="144" name="Google Shape;144;p22"/>
          <p:cNvSpPr txBox="1">
            <a:spLocks noGrp="1"/>
          </p:cNvSpPr>
          <p:nvPr>
            <p:ph type="dt" idx="10"/>
          </p:nvPr>
        </p:nvSpPr>
        <p:spPr>
          <a:xfrm>
            <a:off x="914400" y="6248400"/>
            <a:ext cx="2540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5" name="Google Shape;145;p22"/>
          <p:cNvSpPr txBox="1">
            <a:spLocks noGrp="1"/>
          </p:cNvSpPr>
          <p:nvPr>
            <p:ph type="ftr" idx="11"/>
          </p:nvPr>
        </p:nvSpPr>
        <p:spPr>
          <a:xfrm>
            <a:off x="4165600" y="6248400"/>
            <a:ext cx="38608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6" name="Google Shape;146;p22"/>
          <p:cNvSpPr txBox="1">
            <a:spLocks noGrp="1"/>
          </p:cNvSpPr>
          <p:nvPr>
            <p:ph type="sldNum" idx="12"/>
          </p:nvPr>
        </p:nvSpPr>
        <p:spPr>
          <a:xfrm>
            <a:off x="8737600" y="6248400"/>
            <a:ext cx="2540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7"/>
        <p:cNvGrpSpPr/>
        <p:nvPr/>
      </p:nvGrpSpPr>
      <p:grpSpPr>
        <a:xfrm>
          <a:off x="0" y="0"/>
          <a:ext cx="0" cy="0"/>
          <a:chOff x="0" y="0"/>
          <a:chExt cx="0" cy="0"/>
        </a:xfrm>
      </p:grpSpPr>
      <p:sp>
        <p:nvSpPr>
          <p:cNvPr id="148" name="Google Shape;148;p23"/>
          <p:cNvSpPr txBox="1">
            <a:spLocks noGrp="1"/>
          </p:cNvSpPr>
          <p:nvPr>
            <p:ph type="title"/>
          </p:nvPr>
        </p:nvSpPr>
        <p:spPr>
          <a:xfrm>
            <a:off x="914400" y="609600"/>
            <a:ext cx="10363200" cy="11430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9" name="Google Shape;149;p23"/>
          <p:cNvSpPr txBox="1">
            <a:spLocks noGrp="1"/>
          </p:cNvSpPr>
          <p:nvPr>
            <p:ph type="body" idx="1"/>
          </p:nvPr>
        </p:nvSpPr>
        <p:spPr>
          <a:xfrm rot="5400000">
            <a:off x="4038600" y="-1143000"/>
            <a:ext cx="4114800" cy="103632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lt1"/>
              </a:buClr>
              <a:buSzPts val="1800"/>
              <a:buChar char="◊"/>
              <a:defRPr/>
            </a:lvl1pPr>
            <a:lvl2pPr marL="914400" lvl="1" indent="-342900" algn="l">
              <a:lnSpc>
                <a:spcPct val="100000"/>
              </a:lnSpc>
              <a:spcBef>
                <a:spcPts val="360"/>
              </a:spcBef>
              <a:spcAft>
                <a:spcPts val="0"/>
              </a:spcAft>
              <a:buClr>
                <a:schemeClr val="lt1"/>
              </a:buClr>
              <a:buSzPts val="1800"/>
              <a:buChar char="•"/>
              <a:defRPr/>
            </a:lvl2pPr>
            <a:lvl3pPr marL="1371600" lvl="2" indent="-342900" algn="l">
              <a:lnSpc>
                <a:spcPct val="100000"/>
              </a:lnSpc>
              <a:spcBef>
                <a:spcPts val="360"/>
              </a:spcBef>
              <a:spcAft>
                <a:spcPts val="0"/>
              </a:spcAft>
              <a:buClr>
                <a:schemeClr val="lt1"/>
              </a:buClr>
              <a:buSzPts val="1800"/>
              <a:buChar char="◊"/>
              <a:defRPr/>
            </a:lvl3pPr>
            <a:lvl4pPr marL="1828800" lvl="3" indent="-342900" algn="l">
              <a:lnSpc>
                <a:spcPct val="100000"/>
              </a:lnSpc>
              <a:spcBef>
                <a:spcPts val="360"/>
              </a:spcBef>
              <a:spcAft>
                <a:spcPts val="0"/>
              </a:spcAft>
              <a:buClr>
                <a:schemeClr val="lt1"/>
              </a:buClr>
              <a:buSzPts val="1800"/>
              <a:buChar char="•"/>
              <a:defRPr/>
            </a:lvl4pPr>
            <a:lvl5pPr marL="2286000" lvl="4" indent="-342900" algn="l">
              <a:lnSpc>
                <a:spcPct val="100000"/>
              </a:lnSpc>
              <a:spcBef>
                <a:spcPts val="360"/>
              </a:spcBef>
              <a:spcAft>
                <a:spcPts val="0"/>
              </a:spcAft>
              <a:buClr>
                <a:schemeClr val="lt1"/>
              </a:buClr>
              <a:buSzPts val="180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50" name="Google Shape;150;p23"/>
          <p:cNvSpPr txBox="1">
            <a:spLocks noGrp="1"/>
          </p:cNvSpPr>
          <p:nvPr>
            <p:ph type="dt" idx="10"/>
          </p:nvPr>
        </p:nvSpPr>
        <p:spPr>
          <a:xfrm>
            <a:off x="914400" y="6248400"/>
            <a:ext cx="2540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1" name="Google Shape;151;p23"/>
          <p:cNvSpPr txBox="1">
            <a:spLocks noGrp="1"/>
          </p:cNvSpPr>
          <p:nvPr>
            <p:ph type="ftr" idx="11"/>
          </p:nvPr>
        </p:nvSpPr>
        <p:spPr>
          <a:xfrm>
            <a:off x="4165600" y="6248400"/>
            <a:ext cx="38608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2" name="Google Shape;152;p23"/>
          <p:cNvSpPr txBox="1">
            <a:spLocks noGrp="1"/>
          </p:cNvSpPr>
          <p:nvPr>
            <p:ph type="sldNum" idx="12"/>
          </p:nvPr>
        </p:nvSpPr>
        <p:spPr>
          <a:xfrm>
            <a:off x="8737600" y="6248400"/>
            <a:ext cx="2540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3"/>
        <p:cNvGrpSpPr/>
        <p:nvPr/>
      </p:nvGrpSpPr>
      <p:grpSpPr>
        <a:xfrm>
          <a:off x="0" y="0"/>
          <a:ext cx="0" cy="0"/>
          <a:chOff x="0" y="0"/>
          <a:chExt cx="0" cy="0"/>
        </a:xfrm>
      </p:grpSpPr>
      <p:sp>
        <p:nvSpPr>
          <p:cNvPr id="154" name="Google Shape;154;p24"/>
          <p:cNvSpPr txBox="1">
            <a:spLocks noGrp="1"/>
          </p:cNvSpPr>
          <p:nvPr>
            <p:ph type="title"/>
          </p:nvPr>
        </p:nvSpPr>
        <p:spPr>
          <a:xfrm rot="5400000">
            <a:off x="7239000" y="2057400"/>
            <a:ext cx="5486400" cy="25908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5" name="Google Shape;155;p24"/>
          <p:cNvSpPr txBox="1">
            <a:spLocks noGrp="1"/>
          </p:cNvSpPr>
          <p:nvPr>
            <p:ph type="body" idx="1"/>
          </p:nvPr>
        </p:nvSpPr>
        <p:spPr>
          <a:xfrm rot="5400000">
            <a:off x="1955800" y="-431800"/>
            <a:ext cx="5486400" cy="75692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lt1"/>
              </a:buClr>
              <a:buSzPts val="1800"/>
              <a:buChar char="◊"/>
              <a:defRPr/>
            </a:lvl1pPr>
            <a:lvl2pPr marL="914400" lvl="1" indent="-342900" algn="l">
              <a:lnSpc>
                <a:spcPct val="100000"/>
              </a:lnSpc>
              <a:spcBef>
                <a:spcPts val="360"/>
              </a:spcBef>
              <a:spcAft>
                <a:spcPts val="0"/>
              </a:spcAft>
              <a:buClr>
                <a:schemeClr val="lt1"/>
              </a:buClr>
              <a:buSzPts val="1800"/>
              <a:buChar char="•"/>
              <a:defRPr/>
            </a:lvl2pPr>
            <a:lvl3pPr marL="1371600" lvl="2" indent="-342900" algn="l">
              <a:lnSpc>
                <a:spcPct val="100000"/>
              </a:lnSpc>
              <a:spcBef>
                <a:spcPts val="360"/>
              </a:spcBef>
              <a:spcAft>
                <a:spcPts val="0"/>
              </a:spcAft>
              <a:buClr>
                <a:schemeClr val="lt1"/>
              </a:buClr>
              <a:buSzPts val="1800"/>
              <a:buChar char="◊"/>
              <a:defRPr/>
            </a:lvl3pPr>
            <a:lvl4pPr marL="1828800" lvl="3" indent="-342900" algn="l">
              <a:lnSpc>
                <a:spcPct val="100000"/>
              </a:lnSpc>
              <a:spcBef>
                <a:spcPts val="360"/>
              </a:spcBef>
              <a:spcAft>
                <a:spcPts val="0"/>
              </a:spcAft>
              <a:buClr>
                <a:schemeClr val="lt1"/>
              </a:buClr>
              <a:buSzPts val="1800"/>
              <a:buChar char="•"/>
              <a:defRPr/>
            </a:lvl4pPr>
            <a:lvl5pPr marL="2286000" lvl="4" indent="-342900" algn="l">
              <a:lnSpc>
                <a:spcPct val="100000"/>
              </a:lnSpc>
              <a:spcBef>
                <a:spcPts val="360"/>
              </a:spcBef>
              <a:spcAft>
                <a:spcPts val="0"/>
              </a:spcAft>
              <a:buClr>
                <a:schemeClr val="lt1"/>
              </a:buClr>
              <a:buSzPts val="180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56" name="Google Shape;156;p24"/>
          <p:cNvSpPr txBox="1">
            <a:spLocks noGrp="1"/>
          </p:cNvSpPr>
          <p:nvPr>
            <p:ph type="dt" idx="10"/>
          </p:nvPr>
        </p:nvSpPr>
        <p:spPr>
          <a:xfrm>
            <a:off x="914400" y="6248400"/>
            <a:ext cx="2540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7" name="Google Shape;157;p24"/>
          <p:cNvSpPr txBox="1">
            <a:spLocks noGrp="1"/>
          </p:cNvSpPr>
          <p:nvPr>
            <p:ph type="ftr" idx="11"/>
          </p:nvPr>
        </p:nvSpPr>
        <p:spPr>
          <a:xfrm>
            <a:off x="4165600" y="6248400"/>
            <a:ext cx="38608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8" name="Google Shape;158;p24"/>
          <p:cNvSpPr txBox="1">
            <a:spLocks noGrp="1"/>
          </p:cNvSpPr>
          <p:nvPr>
            <p:ph type="sldNum" idx="12"/>
          </p:nvPr>
        </p:nvSpPr>
        <p:spPr>
          <a:xfrm>
            <a:off x="8737600" y="6248400"/>
            <a:ext cx="2540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5"/>
        <p:cNvGrpSpPr/>
        <p:nvPr/>
      </p:nvGrpSpPr>
      <p:grpSpPr>
        <a:xfrm>
          <a:off x="0" y="0"/>
          <a:ext cx="0" cy="0"/>
          <a:chOff x="0" y="0"/>
          <a:chExt cx="0" cy="0"/>
        </a:xfrm>
      </p:grpSpPr>
      <p:sp>
        <p:nvSpPr>
          <p:cNvPr id="166" name="Google Shape;166;p26"/>
          <p:cNvSpPr txBox="1">
            <a:spLocks noGrp="1"/>
          </p:cNvSpPr>
          <p:nvPr>
            <p:ph type="title"/>
          </p:nvPr>
        </p:nvSpPr>
        <p:spPr>
          <a:xfrm>
            <a:off x="914400" y="609600"/>
            <a:ext cx="10363200" cy="11430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7" name="Google Shape;167;p26"/>
          <p:cNvSpPr txBox="1">
            <a:spLocks noGrp="1"/>
          </p:cNvSpPr>
          <p:nvPr>
            <p:ph type="body" idx="1"/>
          </p:nvPr>
        </p:nvSpPr>
        <p:spPr>
          <a:xfrm>
            <a:off x="914400" y="1981200"/>
            <a:ext cx="10363200" cy="41148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lt1"/>
              </a:buClr>
              <a:buSzPts val="1800"/>
              <a:buChar char="◊"/>
              <a:defRPr/>
            </a:lvl1pPr>
            <a:lvl2pPr marL="914400" lvl="1" indent="-342900" algn="l">
              <a:lnSpc>
                <a:spcPct val="100000"/>
              </a:lnSpc>
              <a:spcBef>
                <a:spcPts val="360"/>
              </a:spcBef>
              <a:spcAft>
                <a:spcPts val="0"/>
              </a:spcAft>
              <a:buClr>
                <a:schemeClr val="lt1"/>
              </a:buClr>
              <a:buSzPts val="1800"/>
              <a:buChar char="•"/>
              <a:defRPr/>
            </a:lvl2pPr>
            <a:lvl3pPr marL="1371600" lvl="2" indent="-342900" algn="l">
              <a:lnSpc>
                <a:spcPct val="100000"/>
              </a:lnSpc>
              <a:spcBef>
                <a:spcPts val="360"/>
              </a:spcBef>
              <a:spcAft>
                <a:spcPts val="0"/>
              </a:spcAft>
              <a:buClr>
                <a:schemeClr val="lt1"/>
              </a:buClr>
              <a:buSzPts val="1800"/>
              <a:buChar char="◊"/>
              <a:defRPr/>
            </a:lvl3pPr>
            <a:lvl4pPr marL="1828800" lvl="3" indent="-342900" algn="l">
              <a:lnSpc>
                <a:spcPct val="100000"/>
              </a:lnSpc>
              <a:spcBef>
                <a:spcPts val="360"/>
              </a:spcBef>
              <a:spcAft>
                <a:spcPts val="0"/>
              </a:spcAft>
              <a:buClr>
                <a:schemeClr val="lt1"/>
              </a:buClr>
              <a:buSzPts val="1800"/>
              <a:buChar char="•"/>
              <a:defRPr/>
            </a:lvl4pPr>
            <a:lvl5pPr marL="2286000" lvl="4" indent="-342900" algn="l">
              <a:lnSpc>
                <a:spcPct val="100000"/>
              </a:lnSpc>
              <a:spcBef>
                <a:spcPts val="360"/>
              </a:spcBef>
              <a:spcAft>
                <a:spcPts val="0"/>
              </a:spcAft>
              <a:buClr>
                <a:schemeClr val="lt1"/>
              </a:buClr>
              <a:buSzPts val="180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68" name="Google Shape;168;p26"/>
          <p:cNvSpPr txBox="1">
            <a:spLocks noGrp="1"/>
          </p:cNvSpPr>
          <p:nvPr>
            <p:ph type="dt" idx="10"/>
          </p:nvPr>
        </p:nvSpPr>
        <p:spPr>
          <a:xfrm>
            <a:off x="914400" y="6248400"/>
            <a:ext cx="2540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9" name="Google Shape;169;p26"/>
          <p:cNvSpPr txBox="1">
            <a:spLocks noGrp="1"/>
          </p:cNvSpPr>
          <p:nvPr>
            <p:ph type="ftr" idx="11"/>
          </p:nvPr>
        </p:nvSpPr>
        <p:spPr>
          <a:xfrm>
            <a:off x="4165600" y="6248400"/>
            <a:ext cx="38608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0" name="Google Shape;170;p26"/>
          <p:cNvSpPr txBox="1">
            <a:spLocks noGrp="1"/>
          </p:cNvSpPr>
          <p:nvPr>
            <p:ph type="sldNum" idx="12"/>
          </p:nvPr>
        </p:nvSpPr>
        <p:spPr>
          <a:xfrm>
            <a:off x="8737600" y="6248400"/>
            <a:ext cx="2540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1"/>
        <p:cNvGrpSpPr/>
        <p:nvPr/>
      </p:nvGrpSpPr>
      <p:grpSpPr>
        <a:xfrm>
          <a:off x="0" y="0"/>
          <a:ext cx="0" cy="0"/>
          <a:chOff x="0" y="0"/>
          <a:chExt cx="0" cy="0"/>
        </a:xfrm>
      </p:grpSpPr>
      <p:sp>
        <p:nvSpPr>
          <p:cNvPr id="172" name="Google Shape;172;p27"/>
          <p:cNvSpPr txBox="1">
            <a:spLocks noGrp="1"/>
          </p:cNvSpPr>
          <p:nvPr>
            <p:ph type="ctrTitle"/>
          </p:nvPr>
        </p:nvSpPr>
        <p:spPr>
          <a:xfrm>
            <a:off x="914400" y="1828800"/>
            <a:ext cx="10363200" cy="11430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3" name="Google Shape;173;p27"/>
          <p:cNvSpPr txBox="1">
            <a:spLocks noGrp="1"/>
          </p:cNvSpPr>
          <p:nvPr>
            <p:ph type="subTitle" idx="1"/>
          </p:nvPr>
        </p:nvSpPr>
        <p:spPr>
          <a:xfrm>
            <a:off x="1828800" y="3429000"/>
            <a:ext cx="8534400" cy="17526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t" anchorCtr="0">
            <a:noAutofit/>
          </a:bodyPr>
          <a:lstStyle>
            <a:lvl1pPr lvl="0" algn="ctr">
              <a:lnSpc>
                <a:spcPct val="100000"/>
              </a:lnSpc>
              <a:spcBef>
                <a:spcPts val="640"/>
              </a:spcBef>
              <a:spcAft>
                <a:spcPts val="0"/>
              </a:spcAft>
              <a:buClr>
                <a:schemeClr val="lt1"/>
              </a:buClr>
              <a:buSzPts val="3200"/>
              <a:buFont typeface="Tahoma"/>
              <a:buNone/>
              <a:defRPr/>
            </a:lvl1pPr>
            <a:lvl2pPr lvl="1" algn="l">
              <a:lnSpc>
                <a:spcPct val="100000"/>
              </a:lnSpc>
              <a:spcBef>
                <a:spcPts val="360"/>
              </a:spcBef>
              <a:spcAft>
                <a:spcPts val="0"/>
              </a:spcAft>
              <a:buClr>
                <a:schemeClr val="lt1"/>
              </a:buClr>
              <a:buSzPts val="1800"/>
              <a:buChar char="•"/>
              <a:defRPr/>
            </a:lvl2pPr>
            <a:lvl3pPr lvl="2" algn="l">
              <a:lnSpc>
                <a:spcPct val="100000"/>
              </a:lnSpc>
              <a:spcBef>
                <a:spcPts val="360"/>
              </a:spcBef>
              <a:spcAft>
                <a:spcPts val="0"/>
              </a:spcAft>
              <a:buClr>
                <a:schemeClr val="lt1"/>
              </a:buClr>
              <a:buSzPts val="1800"/>
              <a:buChar char="◊"/>
              <a:defRPr/>
            </a:lvl3pPr>
            <a:lvl4pPr lvl="3" algn="l">
              <a:lnSpc>
                <a:spcPct val="100000"/>
              </a:lnSpc>
              <a:spcBef>
                <a:spcPts val="360"/>
              </a:spcBef>
              <a:spcAft>
                <a:spcPts val="0"/>
              </a:spcAft>
              <a:buClr>
                <a:schemeClr val="lt1"/>
              </a:buClr>
              <a:buSzPts val="1800"/>
              <a:buChar char="•"/>
              <a:defRPr/>
            </a:lvl4pPr>
            <a:lvl5pPr lvl="4" algn="l">
              <a:lnSpc>
                <a:spcPct val="100000"/>
              </a:lnSpc>
              <a:spcBef>
                <a:spcPts val="360"/>
              </a:spcBef>
              <a:spcAft>
                <a:spcPts val="0"/>
              </a:spcAft>
              <a:buClr>
                <a:schemeClr val="lt1"/>
              </a:buClr>
              <a:buSzPts val="1800"/>
              <a:buChar char="◊"/>
              <a:defRPr/>
            </a:lvl5pPr>
            <a:lvl6pPr lvl="5" algn="l">
              <a:lnSpc>
                <a:spcPct val="100000"/>
              </a:lnSpc>
              <a:spcBef>
                <a:spcPts val="360"/>
              </a:spcBef>
              <a:spcAft>
                <a:spcPts val="0"/>
              </a:spcAft>
              <a:buClr>
                <a:schemeClr val="lt1"/>
              </a:buClr>
              <a:buSzPts val="1800"/>
              <a:buChar char="◊"/>
              <a:defRPr/>
            </a:lvl6pPr>
            <a:lvl7pPr lvl="6" algn="l">
              <a:lnSpc>
                <a:spcPct val="100000"/>
              </a:lnSpc>
              <a:spcBef>
                <a:spcPts val="360"/>
              </a:spcBef>
              <a:spcAft>
                <a:spcPts val="0"/>
              </a:spcAft>
              <a:buClr>
                <a:schemeClr val="lt1"/>
              </a:buClr>
              <a:buSzPts val="1800"/>
              <a:buChar char="◊"/>
              <a:defRPr/>
            </a:lvl7pPr>
            <a:lvl8pPr lvl="7" algn="l">
              <a:lnSpc>
                <a:spcPct val="100000"/>
              </a:lnSpc>
              <a:spcBef>
                <a:spcPts val="360"/>
              </a:spcBef>
              <a:spcAft>
                <a:spcPts val="0"/>
              </a:spcAft>
              <a:buClr>
                <a:schemeClr val="lt1"/>
              </a:buClr>
              <a:buSzPts val="1800"/>
              <a:buChar char="◊"/>
              <a:defRPr/>
            </a:lvl8pPr>
            <a:lvl9pPr lvl="8" algn="l">
              <a:lnSpc>
                <a:spcPct val="100000"/>
              </a:lnSpc>
              <a:spcBef>
                <a:spcPts val="360"/>
              </a:spcBef>
              <a:spcAft>
                <a:spcPts val="0"/>
              </a:spcAft>
              <a:buClr>
                <a:schemeClr val="lt1"/>
              </a:buClr>
              <a:buSzPts val="1800"/>
              <a:buChar char="◊"/>
              <a:defRPr/>
            </a:lvl9pPr>
          </a:lstStyle>
          <a:p>
            <a:endParaRPr/>
          </a:p>
        </p:txBody>
      </p:sp>
      <p:sp>
        <p:nvSpPr>
          <p:cNvPr id="174" name="Google Shape;174;p27"/>
          <p:cNvSpPr txBox="1">
            <a:spLocks noGrp="1"/>
          </p:cNvSpPr>
          <p:nvPr>
            <p:ph type="dt" idx="10"/>
          </p:nvPr>
        </p:nvSpPr>
        <p:spPr>
          <a:xfrm>
            <a:off x="914400" y="6248400"/>
            <a:ext cx="2540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5" name="Google Shape;175;p27"/>
          <p:cNvSpPr txBox="1">
            <a:spLocks noGrp="1"/>
          </p:cNvSpPr>
          <p:nvPr>
            <p:ph type="ftr" idx="11"/>
          </p:nvPr>
        </p:nvSpPr>
        <p:spPr>
          <a:xfrm>
            <a:off x="4165600" y="6248400"/>
            <a:ext cx="38608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6" name="Google Shape;176;p27"/>
          <p:cNvSpPr txBox="1">
            <a:spLocks noGrp="1"/>
          </p:cNvSpPr>
          <p:nvPr>
            <p:ph type="sldNum" idx="12"/>
          </p:nvPr>
        </p:nvSpPr>
        <p:spPr>
          <a:xfrm>
            <a:off x="8737600" y="6248400"/>
            <a:ext cx="2540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7"/>
        <p:cNvGrpSpPr/>
        <p:nvPr/>
      </p:nvGrpSpPr>
      <p:grpSpPr>
        <a:xfrm>
          <a:off x="0" y="0"/>
          <a:ext cx="0" cy="0"/>
          <a:chOff x="0" y="0"/>
          <a:chExt cx="0" cy="0"/>
        </a:xfrm>
      </p:grpSpPr>
      <p:sp>
        <p:nvSpPr>
          <p:cNvPr id="178" name="Google Shape;178;p28"/>
          <p:cNvSpPr txBox="1">
            <a:spLocks noGrp="1"/>
          </p:cNvSpPr>
          <p:nvPr>
            <p:ph type="title"/>
          </p:nvPr>
        </p:nvSpPr>
        <p:spPr>
          <a:xfrm>
            <a:off x="963084" y="4406901"/>
            <a:ext cx="10363200" cy="1362075"/>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9" name="Google Shape;179;p28"/>
          <p:cNvSpPr txBox="1">
            <a:spLocks noGrp="1"/>
          </p:cNvSpPr>
          <p:nvPr>
            <p:ph type="body" idx="1"/>
          </p:nvPr>
        </p:nvSpPr>
        <p:spPr>
          <a:xfrm>
            <a:off x="963084" y="2906713"/>
            <a:ext cx="10363200" cy="1500187"/>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b" anchorCtr="0">
            <a:noAutofit/>
          </a:bodyPr>
          <a:lstStyle>
            <a:lvl1pPr marL="457200" lvl="0" indent="-228600" algn="l">
              <a:lnSpc>
                <a:spcPct val="100000"/>
              </a:lnSpc>
              <a:spcBef>
                <a:spcPts val="400"/>
              </a:spcBef>
              <a:spcAft>
                <a:spcPts val="0"/>
              </a:spcAft>
              <a:buClr>
                <a:schemeClr val="lt1"/>
              </a:buClr>
              <a:buSzPts val="2000"/>
              <a:buFont typeface="Tahoma"/>
              <a:buNone/>
              <a:defRPr sz="2000"/>
            </a:lvl1pPr>
            <a:lvl2pPr marL="914400" lvl="1" indent="-228600" algn="l">
              <a:lnSpc>
                <a:spcPct val="100000"/>
              </a:lnSpc>
              <a:spcBef>
                <a:spcPts val="360"/>
              </a:spcBef>
              <a:spcAft>
                <a:spcPts val="0"/>
              </a:spcAft>
              <a:buClr>
                <a:schemeClr val="lt1"/>
              </a:buClr>
              <a:buSzPts val="1800"/>
              <a:buNone/>
              <a:defRPr sz="1800"/>
            </a:lvl2pPr>
            <a:lvl3pPr marL="1371600" lvl="2" indent="-228600" algn="l">
              <a:lnSpc>
                <a:spcPct val="100000"/>
              </a:lnSpc>
              <a:spcBef>
                <a:spcPts val="320"/>
              </a:spcBef>
              <a:spcAft>
                <a:spcPts val="0"/>
              </a:spcAft>
              <a:buClr>
                <a:schemeClr val="lt1"/>
              </a:buClr>
              <a:buSzPts val="1600"/>
              <a:buFont typeface="Tahoma"/>
              <a:buNone/>
              <a:defRPr sz="1600"/>
            </a:lvl3pPr>
            <a:lvl4pPr marL="1828800" lvl="3" indent="-228600" algn="l">
              <a:lnSpc>
                <a:spcPct val="100000"/>
              </a:lnSpc>
              <a:spcBef>
                <a:spcPts val="280"/>
              </a:spcBef>
              <a:spcAft>
                <a:spcPts val="0"/>
              </a:spcAft>
              <a:buClr>
                <a:schemeClr val="lt1"/>
              </a:buClr>
              <a:buSzPts val="1400"/>
              <a:buNone/>
              <a:defRPr sz="1400"/>
            </a:lvl4pPr>
            <a:lvl5pPr marL="2286000" lvl="4" indent="-228600" algn="l">
              <a:lnSpc>
                <a:spcPct val="100000"/>
              </a:lnSpc>
              <a:spcBef>
                <a:spcPts val="280"/>
              </a:spcBef>
              <a:spcAft>
                <a:spcPts val="0"/>
              </a:spcAft>
              <a:buClr>
                <a:schemeClr val="lt1"/>
              </a:buClr>
              <a:buSzPts val="1400"/>
              <a:buFont typeface="Tahoma"/>
              <a:buNone/>
              <a:defRPr sz="1400"/>
            </a:lvl5pPr>
            <a:lvl6pPr marL="2743200" lvl="5" indent="-228600" algn="l">
              <a:lnSpc>
                <a:spcPct val="100000"/>
              </a:lnSpc>
              <a:spcBef>
                <a:spcPts val="280"/>
              </a:spcBef>
              <a:spcAft>
                <a:spcPts val="0"/>
              </a:spcAft>
              <a:buClr>
                <a:schemeClr val="lt1"/>
              </a:buClr>
              <a:buSzPts val="1400"/>
              <a:buFont typeface="Tahoma"/>
              <a:buNone/>
              <a:defRPr sz="1400"/>
            </a:lvl6pPr>
            <a:lvl7pPr marL="3200400" lvl="6" indent="-228600" algn="l">
              <a:lnSpc>
                <a:spcPct val="100000"/>
              </a:lnSpc>
              <a:spcBef>
                <a:spcPts val="280"/>
              </a:spcBef>
              <a:spcAft>
                <a:spcPts val="0"/>
              </a:spcAft>
              <a:buClr>
                <a:schemeClr val="lt1"/>
              </a:buClr>
              <a:buSzPts val="1400"/>
              <a:buFont typeface="Tahoma"/>
              <a:buNone/>
              <a:defRPr sz="1400"/>
            </a:lvl7pPr>
            <a:lvl8pPr marL="3657600" lvl="7" indent="-228600" algn="l">
              <a:lnSpc>
                <a:spcPct val="100000"/>
              </a:lnSpc>
              <a:spcBef>
                <a:spcPts val="280"/>
              </a:spcBef>
              <a:spcAft>
                <a:spcPts val="0"/>
              </a:spcAft>
              <a:buClr>
                <a:schemeClr val="lt1"/>
              </a:buClr>
              <a:buSzPts val="1400"/>
              <a:buFont typeface="Tahoma"/>
              <a:buNone/>
              <a:defRPr sz="1400"/>
            </a:lvl8pPr>
            <a:lvl9pPr marL="4114800" lvl="8" indent="-228600" algn="l">
              <a:lnSpc>
                <a:spcPct val="100000"/>
              </a:lnSpc>
              <a:spcBef>
                <a:spcPts val="280"/>
              </a:spcBef>
              <a:spcAft>
                <a:spcPts val="0"/>
              </a:spcAft>
              <a:buClr>
                <a:schemeClr val="lt1"/>
              </a:buClr>
              <a:buSzPts val="1400"/>
              <a:buFont typeface="Tahoma"/>
              <a:buNone/>
              <a:defRPr sz="1400"/>
            </a:lvl9pPr>
          </a:lstStyle>
          <a:p>
            <a:endParaRPr/>
          </a:p>
        </p:txBody>
      </p:sp>
      <p:sp>
        <p:nvSpPr>
          <p:cNvPr id="180" name="Google Shape;180;p28"/>
          <p:cNvSpPr txBox="1">
            <a:spLocks noGrp="1"/>
          </p:cNvSpPr>
          <p:nvPr>
            <p:ph type="dt" idx="10"/>
          </p:nvPr>
        </p:nvSpPr>
        <p:spPr>
          <a:xfrm>
            <a:off x="914400" y="6248400"/>
            <a:ext cx="2540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1" name="Google Shape;181;p28"/>
          <p:cNvSpPr txBox="1">
            <a:spLocks noGrp="1"/>
          </p:cNvSpPr>
          <p:nvPr>
            <p:ph type="ftr" idx="11"/>
          </p:nvPr>
        </p:nvSpPr>
        <p:spPr>
          <a:xfrm>
            <a:off x="4165600" y="6248400"/>
            <a:ext cx="38608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2" name="Google Shape;182;p28"/>
          <p:cNvSpPr txBox="1">
            <a:spLocks noGrp="1"/>
          </p:cNvSpPr>
          <p:nvPr>
            <p:ph type="sldNum" idx="12"/>
          </p:nvPr>
        </p:nvSpPr>
        <p:spPr>
          <a:xfrm>
            <a:off x="8737600" y="6248400"/>
            <a:ext cx="2540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83"/>
        <p:cNvGrpSpPr/>
        <p:nvPr/>
      </p:nvGrpSpPr>
      <p:grpSpPr>
        <a:xfrm>
          <a:off x="0" y="0"/>
          <a:ext cx="0" cy="0"/>
          <a:chOff x="0" y="0"/>
          <a:chExt cx="0" cy="0"/>
        </a:xfrm>
      </p:grpSpPr>
      <p:sp>
        <p:nvSpPr>
          <p:cNvPr id="184" name="Google Shape;184;p29"/>
          <p:cNvSpPr txBox="1">
            <a:spLocks noGrp="1"/>
          </p:cNvSpPr>
          <p:nvPr>
            <p:ph type="title"/>
          </p:nvPr>
        </p:nvSpPr>
        <p:spPr>
          <a:xfrm>
            <a:off x="914400" y="609600"/>
            <a:ext cx="10363200" cy="11430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5" name="Google Shape;185;p29"/>
          <p:cNvSpPr txBox="1">
            <a:spLocks noGrp="1"/>
          </p:cNvSpPr>
          <p:nvPr>
            <p:ph type="body" idx="1"/>
          </p:nvPr>
        </p:nvSpPr>
        <p:spPr>
          <a:xfrm>
            <a:off x="914400" y="1981200"/>
            <a:ext cx="5080000" cy="41148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lt1"/>
              </a:buClr>
              <a:buSzPts val="2800"/>
              <a:buFont typeface="Tahoma"/>
              <a:buChar char="◊"/>
              <a:defRPr sz="2800"/>
            </a:lvl1pPr>
            <a:lvl2pPr marL="914400" lvl="1" indent="-381000" algn="l">
              <a:lnSpc>
                <a:spcPct val="100000"/>
              </a:lnSpc>
              <a:spcBef>
                <a:spcPts val="480"/>
              </a:spcBef>
              <a:spcAft>
                <a:spcPts val="0"/>
              </a:spcAft>
              <a:buClr>
                <a:schemeClr val="lt1"/>
              </a:buClr>
              <a:buSzPts val="2400"/>
              <a:buChar char="•"/>
              <a:defRPr sz="2400"/>
            </a:lvl2pPr>
            <a:lvl3pPr marL="1371600" lvl="2" indent="-355600" algn="l">
              <a:lnSpc>
                <a:spcPct val="100000"/>
              </a:lnSpc>
              <a:spcBef>
                <a:spcPts val="400"/>
              </a:spcBef>
              <a:spcAft>
                <a:spcPts val="0"/>
              </a:spcAft>
              <a:buClr>
                <a:schemeClr val="lt1"/>
              </a:buClr>
              <a:buSzPts val="2000"/>
              <a:buFont typeface="Tahoma"/>
              <a:buChar char="◊"/>
              <a:defRPr sz="2000"/>
            </a:lvl3pPr>
            <a:lvl4pPr marL="1828800" lvl="3" indent="-342900" algn="l">
              <a:lnSpc>
                <a:spcPct val="100000"/>
              </a:lnSpc>
              <a:spcBef>
                <a:spcPts val="360"/>
              </a:spcBef>
              <a:spcAft>
                <a:spcPts val="0"/>
              </a:spcAft>
              <a:buClr>
                <a:schemeClr val="lt1"/>
              </a:buClr>
              <a:buSzPts val="1800"/>
              <a:buChar char="•"/>
              <a:defRPr sz="1800"/>
            </a:lvl4pPr>
            <a:lvl5pPr marL="2286000" lvl="4" indent="-342900" algn="l">
              <a:lnSpc>
                <a:spcPct val="100000"/>
              </a:lnSpc>
              <a:spcBef>
                <a:spcPts val="360"/>
              </a:spcBef>
              <a:spcAft>
                <a:spcPts val="0"/>
              </a:spcAft>
              <a:buClr>
                <a:schemeClr val="lt1"/>
              </a:buClr>
              <a:buSzPts val="1800"/>
              <a:buFont typeface="Tahoma"/>
              <a:buChar char="◊"/>
              <a:defRPr sz="1800"/>
            </a:lvl5pPr>
            <a:lvl6pPr marL="2743200" lvl="5" indent="-342900" algn="l">
              <a:lnSpc>
                <a:spcPct val="100000"/>
              </a:lnSpc>
              <a:spcBef>
                <a:spcPts val="360"/>
              </a:spcBef>
              <a:spcAft>
                <a:spcPts val="0"/>
              </a:spcAft>
              <a:buClr>
                <a:schemeClr val="lt1"/>
              </a:buClr>
              <a:buSzPts val="1800"/>
              <a:buFont typeface="Tahoma"/>
              <a:buChar char="◊"/>
              <a:defRPr sz="1800"/>
            </a:lvl6pPr>
            <a:lvl7pPr marL="3200400" lvl="6" indent="-342900" algn="l">
              <a:lnSpc>
                <a:spcPct val="100000"/>
              </a:lnSpc>
              <a:spcBef>
                <a:spcPts val="360"/>
              </a:spcBef>
              <a:spcAft>
                <a:spcPts val="0"/>
              </a:spcAft>
              <a:buClr>
                <a:schemeClr val="lt1"/>
              </a:buClr>
              <a:buSzPts val="1800"/>
              <a:buFont typeface="Tahoma"/>
              <a:buChar char="◊"/>
              <a:defRPr sz="1800"/>
            </a:lvl7pPr>
            <a:lvl8pPr marL="3657600" lvl="7" indent="-342900" algn="l">
              <a:lnSpc>
                <a:spcPct val="100000"/>
              </a:lnSpc>
              <a:spcBef>
                <a:spcPts val="360"/>
              </a:spcBef>
              <a:spcAft>
                <a:spcPts val="0"/>
              </a:spcAft>
              <a:buClr>
                <a:schemeClr val="lt1"/>
              </a:buClr>
              <a:buSzPts val="1800"/>
              <a:buFont typeface="Tahoma"/>
              <a:buChar char="◊"/>
              <a:defRPr sz="1800"/>
            </a:lvl8pPr>
            <a:lvl9pPr marL="4114800" lvl="8" indent="-342900" algn="l">
              <a:lnSpc>
                <a:spcPct val="100000"/>
              </a:lnSpc>
              <a:spcBef>
                <a:spcPts val="360"/>
              </a:spcBef>
              <a:spcAft>
                <a:spcPts val="0"/>
              </a:spcAft>
              <a:buClr>
                <a:schemeClr val="lt1"/>
              </a:buClr>
              <a:buSzPts val="1800"/>
              <a:buFont typeface="Tahoma"/>
              <a:buChar char="◊"/>
              <a:defRPr sz="1800"/>
            </a:lvl9pPr>
          </a:lstStyle>
          <a:p>
            <a:endParaRPr/>
          </a:p>
        </p:txBody>
      </p:sp>
      <p:sp>
        <p:nvSpPr>
          <p:cNvPr id="186" name="Google Shape;186;p29"/>
          <p:cNvSpPr txBox="1">
            <a:spLocks noGrp="1"/>
          </p:cNvSpPr>
          <p:nvPr>
            <p:ph type="body" idx="2"/>
          </p:nvPr>
        </p:nvSpPr>
        <p:spPr>
          <a:xfrm>
            <a:off x="6197600" y="1981200"/>
            <a:ext cx="5080000" cy="41148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lt1"/>
              </a:buClr>
              <a:buSzPts val="2800"/>
              <a:buFont typeface="Tahoma"/>
              <a:buChar char="◊"/>
              <a:defRPr sz="2800"/>
            </a:lvl1pPr>
            <a:lvl2pPr marL="914400" lvl="1" indent="-381000" algn="l">
              <a:lnSpc>
                <a:spcPct val="100000"/>
              </a:lnSpc>
              <a:spcBef>
                <a:spcPts val="480"/>
              </a:spcBef>
              <a:spcAft>
                <a:spcPts val="0"/>
              </a:spcAft>
              <a:buClr>
                <a:schemeClr val="lt1"/>
              </a:buClr>
              <a:buSzPts val="2400"/>
              <a:buChar char="•"/>
              <a:defRPr sz="2400"/>
            </a:lvl2pPr>
            <a:lvl3pPr marL="1371600" lvl="2" indent="-355600" algn="l">
              <a:lnSpc>
                <a:spcPct val="100000"/>
              </a:lnSpc>
              <a:spcBef>
                <a:spcPts val="400"/>
              </a:spcBef>
              <a:spcAft>
                <a:spcPts val="0"/>
              </a:spcAft>
              <a:buClr>
                <a:schemeClr val="lt1"/>
              </a:buClr>
              <a:buSzPts val="2000"/>
              <a:buFont typeface="Tahoma"/>
              <a:buChar char="◊"/>
              <a:defRPr sz="2000"/>
            </a:lvl3pPr>
            <a:lvl4pPr marL="1828800" lvl="3" indent="-342900" algn="l">
              <a:lnSpc>
                <a:spcPct val="100000"/>
              </a:lnSpc>
              <a:spcBef>
                <a:spcPts val="360"/>
              </a:spcBef>
              <a:spcAft>
                <a:spcPts val="0"/>
              </a:spcAft>
              <a:buClr>
                <a:schemeClr val="lt1"/>
              </a:buClr>
              <a:buSzPts val="1800"/>
              <a:buChar char="•"/>
              <a:defRPr sz="1800"/>
            </a:lvl4pPr>
            <a:lvl5pPr marL="2286000" lvl="4" indent="-342900" algn="l">
              <a:lnSpc>
                <a:spcPct val="100000"/>
              </a:lnSpc>
              <a:spcBef>
                <a:spcPts val="360"/>
              </a:spcBef>
              <a:spcAft>
                <a:spcPts val="0"/>
              </a:spcAft>
              <a:buClr>
                <a:schemeClr val="lt1"/>
              </a:buClr>
              <a:buSzPts val="1800"/>
              <a:buFont typeface="Tahoma"/>
              <a:buChar char="◊"/>
              <a:defRPr sz="1800"/>
            </a:lvl5pPr>
            <a:lvl6pPr marL="2743200" lvl="5" indent="-342900" algn="l">
              <a:lnSpc>
                <a:spcPct val="100000"/>
              </a:lnSpc>
              <a:spcBef>
                <a:spcPts val="360"/>
              </a:spcBef>
              <a:spcAft>
                <a:spcPts val="0"/>
              </a:spcAft>
              <a:buClr>
                <a:schemeClr val="lt1"/>
              </a:buClr>
              <a:buSzPts val="1800"/>
              <a:buFont typeface="Tahoma"/>
              <a:buChar char="◊"/>
              <a:defRPr sz="1800"/>
            </a:lvl6pPr>
            <a:lvl7pPr marL="3200400" lvl="6" indent="-342900" algn="l">
              <a:lnSpc>
                <a:spcPct val="100000"/>
              </a:lnSpc>
              <a:spcBef>
                <a:spcPts val="360"/>
              </a:spcBef>
              <a:spcAft>
                <a:spcPts val="0"/>
              </a:spcAft>
              <a:buClr>
                <a:schemeClr val="lt1"/>
              </a:buClr>
              <a:buSzPts val="1800"/>
              <a:buFont typeface="Tahoma"/>
              <a:buChar char="◊"/>
              <a:defRPr sz="1800"/>
            </a:lvl7pPr>
            <a:lvl8pPr marL="3657600" lvl="7" indent="-342900" algn="l">
              <a:lnSpc>
                <a:spcPct val="100000"/>
              </a:lnSpc>
              <a:spcBef>
                <a:spcPts val="360"/>
              </a:spcBef>
              <a:spcAft>
                <a:spcPts val="0"/>
              </a:spcAft>
              <a:buClr>
                <a:schemeClr val="lt1"/>
              </a:buClr>
              <a:buSzPts val="1800"/>
              <a:buFont typeface="Tahoma"/>
              <a:buChar char="◊"/>
              <a:defRPr sz="1800"/>
            </a:lvl8pPr>
            <a:lvl9pPr marL="4114800" lvl="8" indent="-342900" algn="l">
              <a:lnSpc>
                <a:spcPct val="100000"/>
              </a:lnSpc>
              <a:spcBef>
                <a:spcPts val="360"/>
              </a:spcBef>
              <a:spcAft>
                <a:spcPts val="0"/>
              </a:spcAft>
              <a:buClr>
                <a:schemeClr val="lt1"/>
              </a:buClr>
              <a:buSzPts val="1800"/>
              <a:buFont typeface="Tahoma"/>
              <a:buChar char="◊"/>
              <a:defRPr sz="1800"/>
            </a:lvl9pPr>
          </a:lstStyle>
          <a:p>
            <a:endParaRPr/>
          </a:p>
        </p:txBody>
      </p:sp>
      <p:sp>
        <p:nvSpPr>
          <p:cNvPr id="187" name="Google Shape;187;p29"/>
          <p:cNvSpPr txBox="1">
            <a:spLocks noGrp="1"/>
          </p:cNvSpPr>
          <p:nvPr>
            <p:ph type="dt" idx="10"/>
          </p:nvPr>
        </p:nvSpPr>
        <p:spPr>
          <a:xfrm>
            <a:off x="914400" y="6248400"/>
            <a:ext cx="2540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8" name="Google Shape;188;p29"/>
          <p:cNvSpPr txBox="1">
            <a:spLocks noGrp="1"/>
          </p:cNvSpPr>
          <p:nvPr>
            <p:ph type="ftr" idx="11"/>
          </p:nvPr>
        </p:nvSpPr>
        <p:spPr>
          <a:xfrm>
            <a:off x="4165600" y="6248400"/>
            <a:ext cx="38608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9" name="Google Shape;189;p29"/>
          <p:cNvSpPr txBox="1">
            <a:spLocks noGrp="1"/>
          </p:cNvSpPr>
          <p:nvPr>
            <p:ph type="sldNum" idx="12"/>
          </p:nvPr>
        </p:nvSpPr>
        <p:spPr>
          <a:xfrm>
            <a:off x="8737600" y="6248400"/>
            <a:ext cx="2540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90"/>
        <p:cNvGrpSpPr/>
        <p:nvPr/>
      </p:nvGrpSpPr>
      <p:grpSpPr>
        <a:xfrm>
          <a:off x="0" y="0"/>
          <a:ext cx="0" cy="0"/>
          <a:chOff x="0" y="0"/>
          <a:chExt cx="0" cy="0"/>
        </a:xfrm>
      </p:grpSpPr>
      <p:sp>
        <p:nvSpPr>
          <p:cNvPr id="191" name="Google Shape;191;p30"/>
          <p:cNvSpPr txBox="1">
            <a:spLocks noGrp="1"/>
          </p:cNvSpPr>
          <p:nvPr>
            <p:ph type="title"/>
          </p:nvPr>
        </p:nvSpPr>
        <p:spPr>
          <a:xfrm>
            <a:off x="609600" y="274638"/>
            <a:ext cx="10972800" cy="11430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2" name="Google Shape;192;p30"/>
          <p:cNvSpPr txBox="1">
            <a:spLocks noGrp="1"/>
          </p:cNvSpPr>
          <p:nvPr>
            <p:ph type="body" idx="1"/>
          </p:nvPr>
        </p:nvSpPr>
        <p:spPr>
          <a:xfrm>
            <a:off x="609600" y="1535113"/>
            <a:ext cx="5386917" cy="639762"/>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lt1"/>
              </a:buClr>
              <a:buSzPts val="2400"/>
              <a:buFont typeface="Tahoma"/>
              <a:buNone/>
              <a:defRPr sz="2400" b="1"/>
            </a:lvl1pPr>
            <a:lvl2pPr marL="914400" lvl="1" indent="-228600" algn="l">
              <a:lnSpc>
                <a:spcPct val="100000"/>
              </a:lnSpc>
              <a:spcBef>
                <a:spcPts val="400"/>
              </a:spcBef>
              <a:spcAft>
                <a:spcPts val="0"/>
              </a:spcAft>
              <a:buClr>
                <a:schemeClr val="lt1"/>
              </a:buClr>
              <a:buSzPts val="2000"/>
              <a:buNone/>
              <a:defRPr sz="2000" b="1"/>
            </a:lvl2pPr>
            <a:lvl3pPr marL="1371600" lvl="2" indent="-228600" algn="l">
              <a:lnSpc>
                <a:spcPct val="100000"/>
              </a:lnSpc>
              <a:spcBef>
                <a:spcPts val="360"/>
              </a:spcBef>
              <a:spcAft>
                <a:spcPts val="0"/>
              </a:spcAft>
              <a:buClr>
                <a:schemeClr val="lt1"/>
              </a:buClr>
              <a:buSzPts val="1800"/>
              <a:buFont typeface="Tahoma"/>
              <a:buNone/>
              <a:defRPr sz="1800" b="1"/>
            </a:lvl3pPr>
            <a:lvl4pPr marL="1828800" lvl="3" indent="-228600" algn="l">
              <a:lnSpc>
                <a:spcPct val="100000"/>
              </a:lnSpc>
              <a:spcBef>
                <a:spcPts val="320"/>
              </a:spcBef>
              <a:spcAft>
                <a:spcPts val="0"/>
              </a:spcAft>
              <a:buClr>
                <a:schemeClr val="lt1"/>
              </a:buClr>
              <a:buSzPts val="1600"/>
              <a:buNone/>
              <a:defRPr sz="1600" b="1"/>
            </a:lvl4pPr>
            <a:lvl5pPr marL="2286000" lvl="4" indent="-228600" algn="l">
              <a:lnSpc>
                <a:spcPct val="100000"/>
              </a:lnSpc>
              <a:spcBef>
                <a:spcPts val="320"/>
              </a:spcBef>
              <a:spcAft>
                <a:spcPts val="0"/>
              </a:spcAft>
              <a:buClr>
                <a:schemeClr val="lt1"/>
              </a:buClr>
              <a:buSzPts val="1600"/>
              <a:buFont typeface="Tahoma"/>
              <a:buNone/>
              <a:defRPr sz="1600" b="1"/>
            </a:lvl5pPr>
            <a:lvl6pPr marL="2743200" lvl="5" indent="-228600" algn="l">
              <a:lnSpc>
                <a:spcPct val="100000"/>
              </a:lnSpc>
              <a:spcBef>
                <a:spcPts val="320"/>
              </a:spcBef>
              <a:spcAft>
                <a:spcPts val="0"/>
              </a:spcAft>
              <a:buClr>
                <a:schemeClr val="lt1"/>
              </a:buClr>
              <a:buSzPts val="1600"/>
              <a:buFont typeface="Tahoma"/>
              <a:buNone/>
              <a:defRPr sz="1600" b="1"/>
            </a:lvl6pPr>
            <a:lvl7pPr marL="3200400" lvl="6" indent="-228600" algn="l">
              <a:lnSpc>
                <a:spcPct val="100000"/>
              </a:lnSpc>
              <a:spcBef>
                <a:spcPts val="320"/>
              </a:spcBef>
              <a:spcAft>
                <a:spcPts val="0"/>
              </a:spcAft>
              <a:buClr>
                <a:schemeClr val="lt1"/>
              </a:buClr>
              <a:buSzPts val="1600"/>
              <a:buFont typeface="Tahoma"/>
              <a:buNone/>
              <a:defRPr sz="1600" b="1"/>
            </a:lvl7pPr>
            <a:lvl8pPr marL="3657600" lvl="7" indent="-228600" algn="l">
              <a:lnSpc>
                <a:spcPct val="100000"/>
              </a:lnSpc>
              <a:spcBef>
                <a:spcPts val="320"/>
              </a:spcBef>
              <a:spcAft>
                <a:spcPts val="0"/>
              </a:spcAft>
              <a:buClr>
                <a:schemeClr val="lt1"/>
              </a:buClr>
              <a:buSzPts val="1600"/>
              <a:buFont typeface="Tahoma"/>
              <a:buNone/>
              <a:defRPr sz="1600" b="1"/>
            </a:lvl8pPr>
            <a:lvl9pPr marL="4114800" lvl="8" indent="-228600" algn="l">
              <a:lnSpc>
                <a:spcPct val="100000"/>
              </a:lnSpc>
              <a:spcBef>
                <a:spcPts val="320"/>
              </a:spcBef>
              <a:spcAft>
                <a:spcPts val="0"/>
              </a:spcAft>
              <a:buClr>
                <a:schemeClr val="lt1"/>
              </a:buClr>
              <a:buSzPts val="1600"/>
              <a:buFont typeface="Tahoma"/>
              <a:buNone/>
              <a:defRPr sz="1600" b="1"/>
            </a:lvl9pPr>
          </a:lstStyle>
          <a:p>
            <a:endParaRPr/>
          </a:p>
        </p:txBody>
      </p:sp>
      <p:sp>
        <p:nvSpPr>
          <p:cNvPr id="193" name="Google Shape;193;p30"/>
          <p:cNvSpPr txBox="1">
            <a:spLocks noGrp="1"/>
          </p:cNvSpPr>
          <p:nvPr>
            <p:ph type="body" idx="2"/>
          </p:nvPr>
        </p:nvSpPr>
        <p:spPr>
          <a:xfrm>
            <a:off x="609600" y="2174875"/>
            <a:ext cx="5386917" cy="3951288"/>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lt1"/>
              </a:buClr>
              <a:buSzPts val="2400"/>
              <a:buFont typeface="Tahoma"/>
              <a:buChar char="◊"/>
              <a:defRPr sz="2400"/>
            </a:lvl1pPr>
            <a:lvl2pPr marL="914400" lvl="1" indent="-355600" algn="l">
              <a:lnSpc>
                <a:spcPct val="100000"/>
              </a:lnSpc>
              <a:spcBef>
                <a:spcPts val="400"/>
              </a:spcBef>
              <a:spcAft>
                <a:spcPts val="0"/>
              </a:spcAft>
              <a:buClr>
                <a:schemeClr val="lt1"/>
              </a:buClr>
              <a:buSzPts val="2000"/>
              <a:buChar char="•"/>
              <a:defRPr sz="2000"/>
            </a:lvl2pPr>
            <a:lvl3pPr marL="1371600" lvl="2" indent="-342900" algn="l">
              <a:lnSpc>
                <a:spcPct val="100000"/>
              </a:lnSpc>
              <a:spcBef>
                <a:spcPts val="360"/>
              </a:spcBef>
              <a:spcAft>
                <a:spcPts val="0"/>
              </a:spcAft>
              <a:buClr>
                <a:schemeClr val="lt1"/>
              </a:buClr>
              <a:buSzPts val="1800"/>
              <a:buFont typeface="Tahoma"/>
              <a:buChar char="◊"/>
              <a:defRPr sz="1800"/>
            </a:lvl3pPr>
            <a:lvl4pPr marL="1828800" lvl="3" indent="-330200" algn="l">
              <a:lnSpc>
                <a:spcPct val="100000"/>
              </a:lnSpc>
              <a:spcBef>
                <a:spcPts val="320"/>
              </a:spcBef>
              <a:spcAft>
                <a:spcPts val="0"/>
              </a:spcAft>
              <a:buClr>
                <a:schemeClr val="lt1"/>
              </a:buClr>
              <a:buSzPts val="1600"/>
              <a:buChar char="•"/>
              <a:defRPr sz="1600"/>
            </a:lvl4pPr>
            <a:lvl5pPr marL="2286000" lvl="4" indent="-330200" algn="l">
              <a:lnSpc>
                <a:spcPct val="100000"/>
              </a:lnSpc>
              <a:spcBef>
                <a:spcPts val="320"/>
              </a:spcBef>
              <a:spcAft>
                <a:spcPts val="0"/>
              </a:spcAft>
              <a:buClr>
                <a:schemeClr val="lt1"/>
              </a:buClr>
              <a:buSzPts val="1600"/>
              <a:buFont typeface="Tahoma"/>
              <a:buChar char="◊"/>
              <a:defRPr sz="1600"/>
            </a:lvl5pPr>
            <a:lvl6pPr marL="2743200" lvl="5" indent="-330200" algn="l">
              <a:lnSpc>
                <a:spcPct val="100000"/>
              </a:lnSpc>
              <a:spcBef>
                <a:spcPts val="320"/>
              </a:spcBef>
              <a:spcAft>
                <a:spcPts val="0"/>
              </a:spcAft>
              <a:buClr>
                <a:schemeClr val="lt1"/>
              </a:buClr>
              <a:buSzPts val="1600"/>
              <a:buFont typeface="Tahoma"/>
              <a:buChar char="◊"/>
              <a:defRPr sz="1600"/>
            </a:lvl6pPr>
            <a:lvl7pPr marL="3200400" lvl="6" indent="-330200" algn="l">
              <a:lnSpc>
                <a:spcPct val="100000"/>
              </a:lnSpc>
              <a:spcBef>
                <a:spcPts val="320"/>
              </a:spcBef>
              <a:spcAft>
                <a:spcPts val="0"/>
              </a:spcAft>
              <a:buClr>
                <a:schemeClr val="lt1"/>
              </a:buClr>
              <a:buSzPts val="1600"/>
              <a:buFont typeface="Tahoma"/>
              <a:buChar char="◊"/>
              <a:defRPr sz="1600"/>
            </a:lvl7pPr>
            <a:lvl8pPr marL="3657600" lvl="7" indent="-330200" algn="l">
              <a:lnSpc>
                <a:spcPct val="100000"/>
              </a:lnSpc>
              <a:spcBef>
                <a:spcPts val="320"/>
              </a:spcBef>
              <a:spcAft>
                <a:spcPts val="0"/>
              </a:spcAft>
              <a:buClr>
                <a:schemeClr val="lt1"/>
              </a:buClr>
              <a:buSzPts val="1600"/>
              <a:buFont typeface="Tahoma"/>
              <a:buChar char="◊"/>
              <a:defRPr sz="1600"/>
            </a:lvl8pPr>
            <a:lvl9pPr marL="4114800" lvl="8" indent="-330200" algn="l">
              <a:lnSpc>
                <a:spcPct val="100000"/>
              </a:lnSpc>
              <a:spcBef>
                <a:spcPts val="320"/>
              </a:spcBef>
              <a:spcAft>
                <a:spcPts val="0"/>
              </a:spcAft>
              <a:buClr>
                <a:schemeClr val="lt1"/>
              </a:buClr>
              <a:buSzPts val="1600"/>
              <a:buFont typeface="Tahoma"/>
              <a:buChar char="◊"/>
              <a:defRPr sz="1600"/>
            </a:lvl9pPr>
          </a:lstStyle>
          <a:p>
            <a:endParaRPr/>
          </a:p>
        </p:txBody>
      </p:sp>
      <p:sp>
        <p:nvSpPr>
          <p:cNvPr id="194" name="Google Shape;194;p30"/>
          <p:cNvSpPr txBox="1">
            <a:spLocks noGrp="1"/>
          </p:cNvSpPr>
          <p:nvPr>
            <p:ph type="body" idx="3"/>
          </p:nvPr>
        </p:nvSpPr>
        <p:spPr>
          <a:xfrm>
            <a:off x="6193368" y="1535113"/>
            <a:ext cx="5389033" cy="639762"/>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lt1"/>
              </a:buClr>
              <a:buSzPts val="2400"/>
              <a:buFont typeface="Tahoma"/>
              <a:buNone/>
              <a:defRPr sz="2400" b="1"/>
            </a:lvl1pPr>
            <a:lvl2pPr marL="914400" lvl="1" indent="-228600" algn="l">
              <a:lnSpc>
                <a:spcPct val="100000"/>
              </a:lnSpc>
              <a:spcBef>
                <a:spcPts val="400"/>
              </a:spcBef>
              <a:spcAft>
                <a:spcPts val="0"/>
              </a:spcAft>
              <a:buClr>
                <a:schemeClr val="lt1"/>
              </a:buClr>
              <a:buSzPts val="2000"/>
              <a:buNone/>
              <a:defRPr sz="2000" b="1"/>
            </a:lvl2pPr>
            <a:lvl3pPr marL="1371600" lvl="2" indent="-228600" algn="l">
              <a:lnSpc>
                <a:spcPct val="100000"/>
              </a:lnSpc>
              <a:spcBef>
                <a:spcPts val="360"/>
              </a:spcBef>
              <a:spcAft>
                <a:spcPts val="0"/>
              </a:spcAft>
              <a:buClr>
                <a:schemeClr val="lt1"/>
              </a:buClr>
              <a:buSzPts val="1800"/>
              <a:buFont typeface="Tahoma"/>
              <a:buNone/>
              <a:defRPr sz="1800" b="1"/>
            </a:lvl3pPr>
            <a:lvl4pPr marL="1828800" lvl="3" indent="-228600" algn="l">
              <a:lnSpc>
                <a:spcPct val="100000"/>
              </a:lnSpc>
              <a:spcBef>
                <a:spcPts val="320"/>
              </a:spcBef>
              <a:spcAft>
                <a:spcPts val="0"/>
              </a:spcAft>
              <a:buClr>
                <a:schemeClr val="lt1"/>
              </a:buClr>
              <a:buSzPts val="1600"/>
              <a:buNone/>
              <a:defRPr sz="1600" b="1"/>
            </a:lvl4pPr>
            <a:lvl5pPr marL="2286000" lvl="4" indent="-228600" algn="l">
              <a:lnSpc>
                <a:spcPct val="100000"/>
              </a:lnSpc>
              <a:spcBef>
                <a:spcPts val="320"/>
              </a:spcBef>
              <a:spcAft>
                <a:spcPts val="0"/>
              </a:spcAft>
              <a:buClr>
                <a:schemeClr val="lt1"/>
              </a:buClr>
              <a:buSzPts val="1600"/>
              <a:buFont typeface="Tahoma"/>
              <a:buNone/>
              <a:defRPr sz="1600" b="1"/>
            </a:lvl5pPr>
            <a:lvl6pPr marL="2743200" lvl="5" indent="-228600" algn="l">
              <a:lnSpc>
                <a:spcPct val="100000"/>
              </a:lnSpc>
              <a:spcBef>
                <a:spcPts val="320"/>
              </a:spcBef>
              <a:spcAft>
                <a:spcPts val="0"/>
              </a:spcAft>
              <a:buClr>
                <a:schemeClr val="lt1"/>
              </a:buClr>
              <a:buSzPts val="1600"/>
              <a:buFont typeface="Tahoma"/>
              <a:buNone/>
              <a:defRPr sz="1600" b="1"/>
            </a:lvl6pPr>
            <a:lvl7pPr marL="3200400" lvl="6" indent="-228600" algn="l">
              <a:lnSpc>
                <a:spcPct val="100000"/>
              </a:lnSpc>
              <a:spcBef>
                <a:spcPts val="320"/>
              </a:spcBef>
              <a:spcAft>
                <a:spcPts val="0"/>
              </a:spcAft>
              <a:buClr>
                <a:schemeClr val="lt1"/>
              </a:buClr>
              <a:buSzPts val="1600"/>
              <a:buFont typeface="Tahoma"/>
              <a:buNone/>
              <a:defRPr sz="1600" b="1"/>
            </a:lvl7pPr>
            <a:lvl8pPr marL="3657600" lvl="7" indent="-228600" algn="l">
              <a:lnSpc>
                <a:spcPct val="100000"/>
              </a:lnSpc>
              <a:spcBef>
                <a:spcPts val="320"/>
              </a:spcBef>
              <a:spcAft>
                <a:spcPts val="0"/>
              </a:spcAft>
              <a:buClr>
                <a:schemeClr val="lt1"/>
              </a:buClr>
              <a:buSzPts val="1600"/>
              <a:buFont typeface="Tahoma"/>
              <a:buNone/>
              <a:defRPr sz="1600" b="1"/>
            </a:lvl8pPr>
            <a:lvl9pPr marL="4114800" lvl="8" indent="-228600" algn="l">
              <a:lnSpc>
                <a:spcPct val="100000"/>
              </a:lnSpc>
              <a:spcBef>
                <a:spcPts val="320"/>
              </a:spcBef>
              <a:spcAft>
                <a:spcPts val="0"/>
              </a:spcAft>
              <a:buClr>
                <a:schemeClr val="lt1"/>
              </a:buClr>
              <a:buSzPts val="1600"/>
              <a:buFont typeface="Tahoma"/>
              <a:buNone/>
              <a:defRPr sz="1600" b="1"/>
            </a:lvl9pPr>
          </a:lstStyle>
          <a:p>
            <a:endParaRPr/>
          </a:p>
        </p:txBody>
      </p:sp>
      <p:sp>
        <p:nvSpPr>
          <p:cNvPr id="195" name="Google Shape;195;p30"/>
          <p:cNvSpPr txBox="1">
            <a:spLocks noGrp="1"/>
          </p:cNvSpPr>
          <p:nvPr>
            <p:ph type="body" idx="4"/>
          </p:nvPr>
        </p:nvSpPr>
        <p:spPr>
          <a:xfrm>
            <a:off x="6193368" y="2174875"/>
            <a:ext cx="5389033" cy="3951288"/>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lt1"/>
              </a:buClr>
              <a:buSzPts val="2400"/>
              <a:buFont typeface="Tahoma"/>
              <a:buChar char="◊"/>
              <a:defRPr sz="2400"/>
            </a:lvl1pPr>
            <a:lvl2pPr marL="914400" lvl="1" indent="-355600" algn="l">
              <a:lnSpc>
                <a:spcPct val="100000"/>
              </a:lnSpc>
              <a:spcBef>
                <a:spcPts val="400"/>
              </a:spcBef>
              <a:spcAft>
                <a:spcPts val="0"/>
              </a:spcAft>
              <a:buClr>
                <a:schemeClr val="lt1"/>
              </a:buClr>
              <a:buSzPts val="2000"/>
              <a:buChar char="•"/>
              <a:defRPr sz="2000"/>
            </a:lvl2pPr>
            <a:lvl3pPr marL="1371600" lvl="2" indent="-342900" algn="l">
              <a:lnSpc>
                <a:spcPct val="100000"/>
              </a:lnSpc>
              <a:spcBef>
                <a:spcPts val="360"/>
              </a:spcBef>
              <a:spcAft>
                <a:spcPts val="0"/>
              </a:spcAft>
              <a:buClr>
                <a:schemeClr val="lt1"/>
              </a:buClr>
              <a:buSzPts val="1800"/>
              <a:buFont typeface="Tahoma"/>
              <a:buChar char="◊"/>
              <a:defRPr sz="1800"/>
            </a:lvl3pPr>
            <a:lvl4pPr marL="1828800" lvl="3" indent="-330200" algn="l">
              <a:lnSpc>
                <a:spcPct val="100000"/>
              </a:lnSpc>
              <a:spcBef>
                <a:spcPts val="320"/>
              </a:spcBef>
              <a:spcAft>
                <a:spcPts val="0"/>
              </a:spcAft>
              <a:buClr>
                <a:schemeClr val="lt1"/>
              </a:buClr>
              <a:buSzPts val="1600"/>
              <a:buChar char="•"/>
              <a:defRPr sz="1600"/>
            </a:lvl4pPr>
            <a:lvl5pPr marL="2286000" lvl="4" indent="-330200" algn="l">
              <a:lnSpc>
                <a:spcPct val="100000"/>
              </a:lnSpc>
              <a:spcBef>
                <a:spcPts val="320"/>
              </a:spcBef>
              <a:spcAft>
                <a:spcPts val="0"/>
              </a:spcAft>
              <a:buClr>
                <a:schemeClr val="lt1"/>
              </a:buClr>
              <a:buSzPts val="1600"/>
              <a:buFont typeface="Tahoma"/>
              <a:buChar char="◊"/>
              <a:defRPr sz="1600"/>
            </a:lvl5pPr>
            <a:lvl6pPr marL="2743200" lvl="5" indent="-330200" algn="l">
              <a:lnSpc>
                <a:spcPct val="100000"/>
              </a:lnSpc>
              <a:spcBef>
                <a:spcPts val="320"/>
              </a:spcBef>
              <a:spcAft>
                <a:spcPts val="0"/>
              </a:spcAft>
              <a:buClr>
                <a:schemeClr val="lt1"/>
              </a:buClr>
              <a:buSzPts val="1600"/>
              <a:buFont typeface="Tahoma"/>
              <a:buChar char="◊"/>
              <a:defRPr sz="1600"/>
            </a:lvl6pPr>
            <a:lvl7pPr marL="3200400" lvl="6" indent="-330200" algn="l">
              <a:lnSpc>
                <a:spcPct val="100000"/>
              </a:lnSpc>
              <a:spcBef>
                <a:spcPts val="320"/>
              </a:spcBef>
              <a:spcAft>
                <a:spcPts val="0"/>
              </a:spcAft>
              <a:buClr>
                <a:schemeClr val="lt1"/>
              </a:buClr>
              <a:buSzPts val="1600"/>
              <a:buFont typeface="Tahoma"/>
              <a:buChar char="◊"/>
              <a:defRPr sz="1600"/>
            </a:lvl7pPr>
            <a:lvl8pPr marL="3657600" lvl="7" indent="-330200" algn="l">
              <a:lnSpc>
                <a:spcPct val="100000"/>
              </a:lnSpc>
              <a:spcBef>
                <a:spcPts val="320"/>
              </a:spcBef>
              <a:spcAft>
                <a:spcPts val="0"/>
              </a:spcAft>
              <a:buClr>
                <a:schemeClr val="lt1"/>
              </a:buClr>
              <a:buSzPts val="1600"/>
              <a:buFont typeface="Tahoma"/>
              <a:buChar char="◊"/>
              <a:defRPr sz="1600"/>
            </a:lvl8pPr>
            <a:lvl9pPr marL="4114800" lvl="8" indent="-330200" algn="l">
              <a:lnSpc>
                <a:spcPct val="100000"/>
              </a:lnSpc>
              <a:spcBef>
                <a:spcPts val="320"/>
              </a:spcBef>
              <a:spcAft>
                <a:spcPts val="0"/>
              </a:spcAft>
              <a:buClr>
                <a:schemeClr val="lt1"/>
              </a:buClr>
              <a:buSzPts val="1600"/>
              <a:buFont typeface="Tahoma"/>
              <a:buChar char="◊"/>
              <a:defRPr sz="1600"/>
            </a:lvl9pPr>
          </a:lstStyle>
          <a:p>
            <a:endParaRPr/>
          </a:p>
        </p:txBody>
      </p:sp>
      <p:sp>
        <p:nvSpPr>
          <p:cNvPr id="196" name="Google Shape;196;p30"/>
          <p:cNvSpPr txBox="1">
            <a:spLocks noGrp="1"/>
          </p:cNvSpPr>
          <p:nvPr>
            <p:ph type="dt" idx="10"/>
          </p:nvPr>
        </p:nvSpPr>
        <p:spPr>
          <a:xfrm>
            <a:off x="914400" y="6248400"/>
            <a:ext cx="2540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7" name="Google Shape;197;p30"/>
          <p:cNvSpPr txBox="1">
            <a:spLocks noGrp="1"/>
          </p:cNvSpPr>
          <p:nvPr>
            <p:ph type="ftr" idx="11"/>
          </p:nvPr>
        </p:nvSpPr>
        <p:spPr>
          <a:xfrm>
            <a:off x="4165600" y="6248400"/>
            <a:ext cx="38608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8" name="Google Shape;198;p30"/>
          <p:cNvSpPr txBox="1">
            <a:spLocks noGrp="1"/>
          </p:cNvSpPr>
          <p:nvPr>
            <p:ph type="sldNum" idx="12"/>
          </p:nvPr>
        </p:nvSpPr>
        <p:spPr>
          <a:xfrm>
            <a:off x="8737600" y="6248400"/>
            <a:ext cx="2540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99"/>
        <p:cNvGrpSpPr/>
        <p:nvPr/>
      </p:nvGrpSpPr>
      <p:grpSpPr>
        <a:xfrm>
          <a:off x="0" y="0"/>
          <a:ext cx="0" cy="0"/>
          <a:chOff x="0" y="0"/>
          <a:chExt cx="0" cy="0"/>
        </a:xfrm>
      </p:grpSpPr>
      <p:sp>
        <p:nvSpPr>
          <p:cNvPr id="200" name="Google Shape;200;p31"/>
          <p:cNvSpPr txBox="1">
            <a:spLocks noGrp="1"/>
          </p:cNvSpPr>
          <p:nvPr>
            <p:ph type="title"/>
          </p:nvPr>
        </p:nvSpPr>
        <p:spPr>
          <a:xfrm>
            <a:off x="914400" y="609600"/>
            <a:ext cx="10363200" cy="11430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1" name="Google Shape;201;p31"/>
          <p:cNvSpPr txBox="1">
            <a:spLocks noGrp="1"/>
          </p:cNvSpPr>
          <p:nvPr>
            <p:ph type="dt" idx="10"/>
          </p:nvPr>
        </p:nvSpPr>
        <p:spPr>
          <a:xfrm>
            <a:off x="914400" y="6248400"/>
            <a:ext cx="2540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2" name="Google Shape;202;p31"/>
          <p:cNvSpPr txBox="1">
            <a:spLocks noGrp="1"/>
          </p:cNvSpPr>
          <p:nvPr>
            <p:ph type="ftr" idx="11"/>
          </p:nvPr>
        </p:nvSpPr>
        <p:spPr>
          <a:xfrm>
            <a:off x="4165600" y="6248400"/>
            <a:ext cx="38608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3" name="Google Shape;203;p31"/>
          <p:cNvSpPr txBox="1">
            <a:spLocks noGrp="1"/>
          </p:cNvSpPr>
          <p:nvPr>
            <p:ph type="sldNum" idx="12"/>
          </p:nvPr>
        </p:nvSpPr>
        <p:spPr>
          <a:xfrm>
            <a:off x="8737600" y="6248400"/>
            <a:ext cx="2540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04"/>
        <p:cNvGrpSpPr/>
        <p:nvPr/>
      </p:nvGrpSpPr>
      <p:grpSpPr>
        <a:xfrm>
          <a:off x="0" y="0"/>
          <a:ext cx="0" cy="0"/>
          <a:chOff x="0" y="0"/>
          <a:chExt cx="0" cy="0"/>
        </a:xfrm>
      </p:grpSpPr>
      <p:sp>
        <p:nvSpPr>
          <p:cNvPr id="205" name="Google Shape;205;p32"/>
          <p:cNvSpPr txBox="1">
            <a:spLocks noGrp="1"/>
          </p:cNvSpPr>
          <p:nvPr>
            <p:ph type="dt" idx="10"/>
          </p:nvPr>
        </p:nvSpPr>
        <p:spPr>
          <a:xfrm>
            <a:off x="914400" y="6248400"/>
            <a:ext cx="2540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6" name="Google Shape;206;p32"/>
          <p:cNvSpPr txBox="1">
            <a:spLocks noGrp="1"/>
          </p:cNvSpPr>
          <p:nvPr>
            <p:ph type="ftr" idx="11"/>
          </p:nvPr>
        </p:nvSpPr>
        <p:spPr>
          <a:xfrm>
            <a:off x="4165600" y="6248400"/>
            <a:ext cx="38608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7" name="Google Shape;207;p32"/>
          <p:cNvSpPr txBox="1">
            <a:spLocks noGrp="1"/>
          </p:cNvSpPr>
          <p:nvPr>
            <p:ph type="sldNum" idx="12"/>
          </p:nvPr>
        </p:nvSpPr>
        <p:spPr>
          <a:xfrm>
            <a:off x="8737600" y="6248400"/>
            <a:ext cx="2540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08"/>
        <p:cNvGrpSpPr/>
        <p:nvPr/>
      </p:nvGrpSpPr>
      <p:grpSpPr>
        <a:xfrm>
          <a:off x="0" y="0"/>
          <a:ext cx="0" cy="0"/>
          <a:chOff x="0" y="0"/>
          <a:chExt cx="0" cy="0"/>
        </a:xfrm>
      </p:grpSpPr>
      <p:sp>
        <p:nvSpPr>
          <p:cNvPr id="209" name="Google Shape;209;p33"/>
          <p:cNvSpPr txBox="1">
            <a:spLocks noGrp="1"/>
          </p:cNvSpPr>
          <p:nvPr>
            <p:ph type="title"/>
          </p:nvPr>
        </p:nvSpPr>
        <p:spPr>
          <a:xfrm>
            <a:off x="609601" y="273050"/>
            <a:ext cx="4011084" cy="116205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0" name="Google Shape;210;p33"/>
          <p:cNvSpPr txBox="1">
            <a:spLocks noGrp="1"/>
          </p:cNvSpPr>
          <p:nvPr>
            <p:ph type="body" idx="1"/>
          </p:nvPr>
        </p:nvSpPr>
        <p:spPr>
          <a:xfrm>
            <a:off x="4766733" y="273051"/>
            <a:ext cx="6815667" cy="5853113"/>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lt1"/>
              </a:buClr>
              <a:buSzPts val="3200"/>
              <a:buFont typeface="Tahoma"/>
              <a:buChar char="◊"/>
              <a:defRPr sz="3200"/>
            </a:lvl1pPr>
            <a:lvl2pPr marL="914400" lvl="1" indent="-406400" algn="l">
              <a:lnSpc>
                <a:spcPct val="100000"/>
              </a:lnSpc>
              <a:spcBef>
                <a:spcPts val="560"/>
              </a:spcBef>
              <a:spcAft>
                <a:spcPts val="0"/>
              </a:spcAft>
              <a:buClr>
                <a:schemeClr val="lt1"/>
              </a:buClr>
              <a:buSzPts val="2800"/>
              <a:buChar char="•"/>
              <a:defRPr sz="2800"/>
            </a:lvl2pPr>
            <a:lvl3pPr marL="1371600" lvl="2" indent="-381000" algn="l">
              <a:lnSpc>
                <a:spcPct val="100000"/>
              </a:lnSpc>
              <a:spcBef>
                <a:spcPts val="480"/>
              </a:spcBef>
              <a:spcAft>
                <a:spcPts val="0"/>
              </a:spcAft>
              <a:buClr>
                <a:schemeClr val="lt1"/>
              </a:buClr>
              <a:buSzPts val="2400"/>
              <a:buFont typeface="Tahoma"/>
              <a:buChar char="◊"/>
              <a:defRPr sz="2400"/>
            </a:lvl3pPr>
            <a:lvl4pPr marL="1828800" lvl="3" indent="-355600" algn="l">
              <a:lnSpc>
                <a:spcPct val="100000"/>
              </a:lnSpc>
              <a:spcBef>
                <a:spcPts val="400"/>
              </a:spcBef>
              <a:spcAft>
                <a:spcPts val="0"/>
              </a:spcAft>
              <a:buClr>
                <a:schemeClr val="lt1"/>
              </a:buClr>
              <a:buSzPts val="2000"/>
              <a:buChar char="•"/>
              <a:defRPr sz="2000"/>
            </a:lvl4pPr>
            <a:lvl5pPr marL="2286000" lvl="4" indent="-355600" algn="l">
              <a:lnSpc>
                <a:spcPct val="100000"/>
              </a:lnSpc>
              <a:spcBef>
                <a:spcPts val="400"/>
              </a:spcBef>
              <a:spcAft>
                <a:spcPts val="0"/>
              </a:spcAft>
              <a:buClr>
                <a:schemeClr val="lt1"/>
              </a:buClr>
              <a:buSzPts val="2000"/>
              <a:buFont typeface="Tahoma"/>
              <a:buChar char="◊"/>
              <a:defRPr sz="2000"/>
            </a:lvl5pPr>
            <a:lvl6pPr marL="2743200" lvl="5" indent="-355600" algn="l">
              <a:lnSpc>
                <a:spcPct val="100000"/>
              </a:lnSpc>
              <a:spcBef>
                <a:spcPts val="400"/>
              </a:spcBef>
              <a:spcAft>
                <a:spcPts val="0"/>
              </a:spcAft>
              <a:buClr>
                <a:schemeClr val="lt1"/>
              </a:buClr>
              <a:buSzPts val="2000"/>
              <a:buFont typeface="Tahoma"/>
              <a:buChar char="◊"/>
              <a:defRPr sz="2000"/>
            </a:lvl6pPr>
            <a:lvl7pPr marL="3200400" lvl="6" indent="-355600" algn="l">
              <a:lnSpc>
                <a:spcPct val="100000"/>
              </a:lnSpc>
              <a:spcBef>
                <a:spcPts val="400"/>
              </a:spcBef>
              <a:spcAft>
                <a:spcPts val="0"/>
              </a:spcAft>
              <a:buClr>
                <a:schemeClr val="lt1"/>
              </a:buClr>
              <a:buSzPts val="2000"/>
              <a:buFont typeface="Tahoma"/>
              <a:buChar char="◊"/>
              <a:defRPr sz="2000"/>
            </a:lvl7pPr>
            <a:lvl8pPr marL="3657600" lvl="7" indent="-355600" algn="l">
              <a:lnSpc>
                <a:spcPct val="100000"/>
              </a:lnSpc>
              <a:spcBef>
                <a:spcPts val="400"/>
              </a:spcBef>
              <a:spcAft>
                <a:spcPts val="0"/>
              </a:spcAft>
              <a:buClr>
                <a:schemeClr val="lt1"/>
              </a:buClr>
              <a:buSzPts val="2000"/>
              <a:buFont typeface="Tahoma"/>
              <a:buChar char="◊"/>
              <a:defRPr sz="2000"/>
            </a:lvl8pPr>
            <a:lvl9pPr marL="4114800" lvl="8" indent="-355600" algn="l">
              <a:lnSpc>
                <a:spcPct val="100000"/>
              </a:lnSpc>
              <a:spcBef>
                <a:spcPts val="400"/>
              </a:spcBef>
              <a:spcAft>
                <a:spcPts val="0"/>
              </a:spcAft>
              <a:buClr>
                <a:schemeClr val="lt1"/>
              </a:buClr>
              <a:buSzPts val="2000"/>
              <a:buFont typeface="Tahoma"/>
              <a:buChar char="◊"/>
              <a:defRPr sz="2000"/>
            </a:lvl9pPr>
          </a:lstStyle>
          <a:p>
            <a:endParaRPr/>
          </a:p>
        </p:txBody>
      </p:sp>
      <p:sp>
        <p:nvSpPr>
          <p:cNvPr id="211" name="Google Shape;211;p33"/>
          <p:cNvSpPr txBox="1">
            <a:spLocks noGrp="1"/>
          </p:cNvSpPr>
          <p:nvPr>
            <p:ph type="body" idx="2"/>
          </p:nvPr>
        </p:nvSpPr>
        <p:spPr>
          <a:xfrm>
            <a:off x="609601" y="1435101"/>
            <a:ext cx="4011084" cy="4691063"/>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lt1"/>
              </a:buClr>
              <a:buSzPts val="1400"/>
              <a:buFont typeface="Tahoma"/>
              <a:buNone/>
              <a:defRPr sz="1400"/>
            </a:lvl1pPr>
            <a:lvl2pPr marL="914400" lvl="1" indent="-228600" algn="l">
              <a:lnSpc>
                <a:spcPct val="100000"/>
              </a:lnSpc>
              <a:spcBef>
                <a:spcPts val="240"/>
              </a:spcBef>
              <a:spcAft>
                <a:spcPts val="0"/>
              </a:spcAft>
              <a:buClr>
                <a:schemeClr val="lt1"/>
              </a:buClr>
              <a:buSzPts val="1200"/>
              <a:buNone/>
              <a:defRPr sz="1200"/>
            </a:lvl2pPr>
            <a:lvl3pPr marL="1371600" lvl="2" indent="-228600" algn="l">
              <a:lnSpc>
                <a:spcPct val="100000"/>
              </a:lnSpc>
              <a:spcBef>
                <a:spcPts val="200"/>
              </a:spcBef>
              <a:spcAft>
                <a:spcPts val="0"/>
              </a:spcAft>
              <a:buClr>
                <a:schemeClr val="lt1"/>
              </a:buClr>
              <a:buSzPts val="1000"/>
              <a:buFont typeface="Tahoma"/>
              <a:buNone/>
              <a:defRPr sz="1000"/>
            </a:lvl3pPr>
            <a:lvl4pPr marL="1828800" lvl="3" indent="-228600" algn="l">
              <a:lnSpc>
                <a:spcPct val="100000"/>
              </a:lnSpc>
              <a:spcBef>
                <a:spcPts val="180"/>
              </a:spcBef>
              <a:spcAft>
                <a:spcPts val="0"/>
              </a:spcAft>
              <a:buClr>
                <a:schemeClr val="lt1"/>
              </a:buClr>
              <a:buSzPts val="900"/>
              <a:buNone/>
              <a:defRPr sz="900"/>
            </a:lvl4pPr>
            <a:lvl5pPr marL="2286000" lvl="4" indent="-228600" algn="l">
              <a:lnSpc>
                <a:spcPct val="100000"/>
              </a:lnSpc>
              <a:spcBef>
                <a:spcPts val="180"/>
              </a:spcBef>
              <a:spcAft>
                <a:spcPts val="0"/>
              </a:spcAft>
              <a:buClr>
                <a:schemeClr val="lt1"/>
              </a:buClr>
              <a:buSzPts val="900"/>
              <a:buFont typeface="Tahoma"/>
              <a:buNone/>
              <a:defRPr sz="900"/>
            </a:lvl5pPr>
            <a:lvl6pPr marL="2743200" lvl="5" indent="-228600" algn="l">
              <a:lnSpc>
                <a:spcPct val="100000"/>
              </a:lnSpc>
              <a:spcBef>
                <a:spcPts val="180"/>
              </a:spcBef>
              <a:spcAft>
                <a:spcPts val="0"/>
              </a:spcAft>
              <a:buClr>
                <a:schemeClr val="lt1"/>
              </a:buClr>
              <a:buSzPts val="900"/>
              <a:buFont typeface="Tahoma"/>
              <a:buNone/>
              <a:defRPr sz="900"/>
            </a:lvl6pPr>
            <a:lvl7pPr marL="3200400" lvl="6" indent="-228600" algn="l">
              <a:lnSpc>
                <a:spcPct val="100000"/>
              </a:lnSpc>
              <a:spcBef>
                <a:spcPts val="180"/>
              </a:spcBef>
              <a:spcAft>
                <a:spcPts val="0"/>
              </a:spcAft>
              <a:buClr>
                <a:schemeClr val="lt1"/>
              </a:buClr>
              <a:buSzPts val="900"/>
              <a:buFont typeface="Tahoma"/>
              <a:buNone/>
              <a:defRPr sz="900"/>
            </a:lvl7pPr>
            <a:lvl8pPr marL="3657600" lvl="7" indent="-228600" algn="l">
              <a:lnSpc>
                <a:spcPct val="100000"/>
              </a:lnSpc>
              <a:spcBef>
                <a:spcPts val="180"/>
              </a:spcBef>
              <a:spcAft>
                <a:spcPts val="0"/>
              </a:spcAft>
              <a:buClr>
                <a:schemeClr val="lt1"/>
              </a:buClr>
              <a:buSzPts val="900"/>
              <a:buFont typeface="Tahoma"/>
              <a:buNone/>
              <a:defRPr sz="900"/>
            </a:lvl8pPr>
            <a:lvl9pPr marL="4114800" lvl="8" indent="-228600" algn="l">
              <a:lnSpc>
                <a:spcPct val="100000"/>
              </a:lnSpc>
              <a:spcBef>
                <a:spcPts val="180"/>
              </a:spcBef>
              <a:spcAft>
                <a:spcPts val="0"/>
              </a:spcAft>
              <a:buClr>
                <a:schemeClr val="lt1"/>
              </a:buClr>
              <a:buSzPts val="900"/>
              <a:buFont typeface="Tahoma"/>
              <a:buNone/>
              <a:defRPr sz="900"/>
            </a:lvl9pPr>
          </a:lstStyle>
          <a:p>
            <a:endParaRPr/>
          </a:p>
        </p:txBody>
      </p:sp>
      <p:sp>
        <p:nvSpPr>
          <p:cNvPr id="212" name="Google Shape;212;p33"/>
          <p:cNvSpPr txBox="1">
            <a:spLocks noGrp="1"/>
          </p:cNvSpPr>
          <p:nvPr>
            <p:ph type="dt" idx="10"/>
          </p:nvPr>
        </p:nvSpPr>
        <p:spPr>
          <a:xfrm>
            <a:off x="914400" y="6248400"/>
            <a:ext cx="2540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3" name="Google Shape;213;p33"/>
          <p:cNvSpPr txBox="1">
            <a:spLocks noGrp="1"/>
          </p:cNvSpPr>
          <p:nvPr>
            <p:ph type="ftr" idx="11"/>
          </p:nvPr>
        </p:nvSpPr>
        <p:spPr>
          <a:xfrm>
            <a:off x="4165600" y="6248400"/>
            <a:ext cx="38608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4" name="Google Shape;214;p33"/>
          <p:cNvSpPr txBox="1">
            <a:spLocks noGrp="1"/>
          </p:cNvSpPr>
          <p:nvPr>
            <p:ph type="sldNum" idx="12"/>
          </p:nvPr>
        </p:nvSpPr>
        <p:spPr>
          <a:xfrm>
            <a:off x="8737600" y="6248400"/>
            <a:ext cx="2540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15"/>
        <p:cNvGrpSpPr/>
        <p:nvPr/>
      </p:nvGrpSpPr>
      <p:grpSpPr>
        <a:xfrm>
          <a:off x="0" y="0"/>
          <a:ext cx="0" cy="0"/>
          <a:chOff x="0" y="0"/>
          <a:chExt cx="0" cy="0"/>
        </a:xfrm>
      </p:grpSpPr>
      <p:sp>
        <p:nvSpPr>
          <p:cNvPr id="216" name="Google Shape;216;p34"/>
          <p:cNvSpPr txBox="1">
            <a:spLocks noGrp="1"/>
          </p:cNvSpPr>
          <p:nvPr>
            <p:ph type="title"/>
          </p:nvPr>
        </p:nvSpPr>
        <p:spPr>
          <a:xfrm>
            <a:off x="2389717" y="4800600"/>
            <a:ext cx="7315200" cy="566738"/>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7" name="Google Shape;217;p34"/>
          <p:cNvSpPr>
            <a:spLocks noGrp="1"/>
          </p:cNvSpPr>
          <p:nvPr>
            <p:ph type="pic" idx="2"/>
          </p:nvPr>
        </p:nvSpPr>
        <p:spPr>
          <a:xfrm>
            <a:off x="2389717" y="612775"/>
            <a:ext cx="7315200" cy="41148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lt1"/>
              </a:buClr>
              <a:buSzPts val="3200"/>
              <a:buFont typeface="Tahoma"/>
              <a:buNone/>
              <a:defRPr sz="3200" b="0" i="0" u="none" strike="noStrike" cap="none">
                <a:solidFill>
                  <a:schemeClr val="lt1"/>
                </a:solidFill>
                <a:latin typeface="Tahoma"/>
                <a:ea typeface="Tahoma"/>
                <a:cs typeface="Tahoma"/>
                <a:sym typeface="Tahoma"/>
              </a:defRPr>
            </a:lvl1pPr>
            <a:lvl2pPr marR="0" lvl="1" algn="l" rtl="0">
              <a:lnSpc>
                <a:spcPct val="100000"/>
              </a:lnSpc>
              <a:spcBef>
                <a:spcPts val="560"/>
              </a:spcBef>
              <a:spcAft>
                <a:spcPts val="0"/>
              </a:spcAft>
              <a:buClr>
                <a:schemeClr val="lt1"/>
              </a:buClr>
              <a:buSzPts val="2800"/>
              <a:buFont typeface="Tahoma"/>
              <a:buNone/>
              <a:defRPr sz="2800" b="0" i="0" u="none" strike="noStrike" cap="none">
                <a:solidFill>
                  <a:schemeClr val="lt1"/>
                </a:solidFill>
                <a:latin typeface="Tahoma"/>
                <a:ea typeface="Tahoma"/>
                <a:cs typeface="Tahoma"/>
                <a:sym typeface="Tahoma"/>
              </a:defRPr>
            </a:lvl2pPr>
            <a:lvl3pPr marR="0" lvl="2" algn="l" rtl="0">
              <a:lnSpc>
                <a:spcPct val="100000"/>
              </a:lnSpc>
              <a:spcBef>
                <a:spcPts val="480"/>
              </a:spcBef>
              <a:spcAft>
                <a:spcPts val="0"/>
              </a:spcAft>
              <a:buClr>
                <a:schemeClr val="lt1"/>
              </a:buClr>
              <a:buSzPts val="2400"/>
              <a:buFont typeface="Tahoma"/>
              <a:buNone/>
              <a:defRPr sz="2400" b="0" i="0" u="none" strike="noStrike" cap="none">
                <a:solidFill>
                  <a:schemeClr val="lt1"/>
                </a:solidFill>
                <a:latin typeface="Tahoma"/>
                <a:ea typeface="Tahoma"/>
                <a:cs typeface="Tahoma"/>
                <a:sym typeface="Tahoma"/>
              </a:defRPr>
            </a:lvl3pPr>
            <a:lvl4pPr marR="0" lvl="3" algn="l" rtl="0">
              <a:lnSpc>
                <a:spcPct val="100000"/>
              </a:lnSpc>
              <a:spcBef>
                <a:spcPts val="400"/>
              </a:spcBef>
              <a:spcAft>
                <a:spcPts val="0"/>
              </a:spcAft>
              <a:buClr>
                <a:schemeClr val="lt1"/>
              </a:buClr>
              <a:buSzPts val="2000"/>
              <a:buFont typeface="Tahoma"/>
              <a:buNone/>
              <a:defRPr sz="2000" b="0" i="0" u="none" strike="noStrike" cap="none">
                <a:solidFill>
                  <a:schemeClr val="lt1"/>
                </a:solidFill>
                <a:latin typeface="Tahoma"/>
                <a:ea typeface="Tahoma"/>
                <a:cs typeface="Tahoma"/>
                <a:sym typeface="Tahoma"/>
              </a:defRPr>
            </a:lvl4pPr>
            <a:lvl5pPr marR="0" lvl="4" algn="l" rtl="0">
              <a:lnSpc>
                <a:spcPct val="100000"/>
              </a:lnSpc>
              <a:spcBef>
                <a:spcPts val="400"/>
              </a:spcBef>
              <a:spcAft>
                <a:spcPts val="0"/>
              </a:spcAft>
              <a:buClr>
                <a:schemeClr val="lt1"/>
              </a:buClr>
              <a:buSzPts val="2000"/>
              <a:buFont typeface="Tahoma"/>
              <a:buNone/>
              <a:defRPr sz="2000" b="0" i="0" u="none" strike="noStrike" cap="none">
                <a:solidFill>
                  <a:schemeClr val="lt1"/>
                </a:solidFill>
                <a:latin typeface="Tahoma"/>
                <a:ea typeface="Tahoma"/>
                <a:cs typeface="Tahoma"/>
                <a:sym typeface="Tahoma"/>
              </a:defRPr>
            </a:lvl5pPr>
            <a:lvl6pPr marR="0" lvl="5" algn="l" rtl="0">
              <a:lnSpc>
                <a:spcPct val="100000"/>
              </a:lnSpc>
              <a:spcBef>
                <a:spcPts val="400"/>
              </a:spcBef>
              <a:spcAft>
                <a:spcPts val="0"/>
              </a:spcAft>
              <a:buClr>
                <a:schemeClr val="lt1"/>
              </a:buClr>
              <a:buSzPts val="2000"/>
              <a:buFont typeface="Tahoma"/>
              <a:buNone/>
              <a:defRPr sz="2000" b="0" i="0" u="none" strike="noStrike" cap="none">
                <a:solidFill>
                  <a:schemeClr val="lt1"/>
                </a:solidFill>
                <a:latin typeface="Tahoma"/>
                <a:ea typeface="Tahoma"/>
                <a:cs typeface="Tahoma"/>
                <a:sym typeface="Tahoma"/>
              </a:defRPr>
            </a:lvl6pPr>
            <a:lvl7pPr marR="0" lvl="6" algn="l" rtl="0">
              <a:lnSpc>
                <a:spcPct val="100000"/>
              </a:lnSpc>
              <a:spcBef>
                <a:spcPts val="400"/>
              </a:spcBef>
              <a:spcAft>
                <a:spcPts val="0"/>
              </a:spcAft>
              <a:buClr>
                <a:schemeClr val="lt1"/>
              </a:buClr>
              <a:buSzPts val="2000"/>
              <a:buFont typeface="Tahoma"/>
              <a:buNone/>
              <a:defRPr sz="2000" b="0" i="0" u="none" strike="noStrike" cap="none">
                <a:solidFill>
                  <a:schemeClr val="lt1"/>
                </a:solidFill>
                <a:latin typeface="Tahoma"/>
                <a:ea typeface="Tahoma"/>
                <a:cs typeface="Tahoma"/>
                <a:sym typeface="Tahoma"/>
              </a:defRPr>
            </a:lvl7pPr>
            <a:lvl8pPr marR="0" lvl="7" algn="l" rtl="0">
              <a:lnSpc>
                <a:spcPct val="100000"/>
              </a:lnSpc>
              <a:spcBef>
                <a:spcPts val="400"/>
              </a:spcBef>
              <a:spcAft>
                <a:spcPts val="0"/>
              </a:spcAft>
              <a:buClr>
                <a:schemeClr val="lt1"/>
              </a:buClr>
              <a:buSzPts val="2000"/>
              <a:buFont typeface="Tahoma"/>
              <a:buNone/>
              <a:defRPr sz="2000" b="0" i="0" u="none" strike="noStrike" cap="none">
                <a:solidFill>
                  <a:schemeClr val="lt1"/>
                </a:solidFill>
                <a:latin typeface="Tahoma"/>
                <a:ea typeface="Tahoma"/>
                <a:cs typeface="Tahoma"/>
                <a:sym typeface="Tahoma"/>
              </a:defRPr>
            </a:lvl8pPr>
            <a:lvl9pPr marR="0" lvl="8" algn="l" rtl="0">
              <a:lnSpc>
                <a:spcPct val="100000"/>
              </a:lnSpc>
              <a:spcBef>
                <a:spcPts val="400"/>
              </a:spcBef>
              <a:spcAft>
                <a:spcPts val="0"/>
              </a:spcAft>
              <a:buClr>
                <a:schemeClr val="lt1"/>
              </a:buClr>
              <a:buSzPts val="2000"/>
              <a:buFont typeface="Tahoma"/>
              <a:buNone/>
              <a:defRPr sz="2000" b="0" i="0" u="none" strike="noStrike" cap="none">
                <a:solidFill>
                  <a:schemeClr val="lt1"/>
                </a:solidFill>
                <a:latin typeface="Tahoma"/>
                <a:ea typeface="Tahoma"/>
                <a:cs typeface="Tahoma"/>
                <a:sym typeface="Tahoma"/>
              </a:defRPr>
            </a:lvl9pPr>
          </a:lstStyle>
          <a:p>
            <a:endParaRPr/>
          </a:p>
        </p:txBody>
      </p:sp>
      <p:sp>
        <p:nvSpPr>
          <p:cNvPr id="218" name="Google Shape;218;p34"/>
          <p:cNvSpPr txBox="1">
            <a:spLocks noGrp="1"/>
          </p:cNvSpPr>
          <p:nvPr>
            <p:ph type="body" idx="1"/>
          </p:nvPr>
        </p:nvSpPr>
        <p:spPr>
          <a:xfrm>
            <a:off x="2389717" y="5367338"/>
            <a:ext cx="7315200" cy="804862"/>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lt1"/>
              </a:buClr>
              <a:buSzPts val="1400"/>
              <a:buFont typeface="Tahoma"/>
              <a:buNone/>
              <a:defRPr sz="1400"/>
            </a:lvl1pPr>
            <a:lvl2pPr marL="914400" lvl="1" indent="-228600" algn="l">
              <a:lnSpc>
                <a:spcPct val="100000"/>
              </a:lnSpc>
              <a:spcBef>
                <a:spcPts val="240"/>
              </a:spcBef>
              <a:spcAft>
                <a:spcPts val="0"/>
              </a:spcAft>
              <a:buClr>
                <a:schemeClr val="lt1"/>
              </a:buClr>
              <a:buSzPts val="1200"/>
              <a:buNone/>
              <a:defRPr sz="1200"/>
            </a:lvl2pPr>
            <a:lvl3pPr marL="1371600" lvl="2" indent="-228600" algn="l">
              <a:lnSpc>
                <a:spcPct val="100000"/>
              </a:lnSpc>
              <a:spcBef>
                <a:spcPts val="200"/>
              </a:spcBef>
              <a:spcAft>
                <a:spcPts val="0"/>
              </a:spcAft>
              <a:buClr>
                <a:schemeClr val="lt1"/>
              </a:buClr>
              <a:buSzPts val="1000"/>
              <a:buFont typeface="Tahoma"/>
              <a:buNone/>
              <a:defRPr sz="1000"/>
            </a:lvl3pPr>
            <a:lvl4pPr marL="1828800" lvl="3" indent="-228600" algn="l">
              <a:lnSpc>
                <a:spcPct val="100000"/>
              </a:lnSpc>
              <a:spcBef>
                <a:spcPts val="180"/>
              </a:spcBef>
              <a:spcAft>
                <a:spcPts val="0"/>
              </a:spcAft>
              <a:buClr>
                <a:schemeClr val="lt1"/>
              </a:buClr>
              <a:buSzPts val="900"/>
              <a:buNone/>
              <a:defRPr sz="900"/>
            </a:lvl4pPr>
            <a:lvl5pPr marL="2286000" lvl="4" indent="-228600" algn="l">
              <a:lnSpc>
                <a:spcPct val="100000"/>
              </a:lnSpc>
              <a:spcBef>
                <a:spcPts val="180"/>
              </a:spcBef>
              <a:spcAft>
                <a:spcPts val="0"/>
              </a:spcAft>
              <a:buClr>
                <a:schemeClr val="lt1"/>
              </a:buClr>
              <a:buSzPts val="900"/>
              <a:buFont typeface="Tahoma"/>
              <a:buNone/>
              <a:defRPr sz="900"/>
            </a:lvl5pPr>
            <a:lvl6pPr marL="2743200" lvl="5" indent="-228600" algn="l">
              <a:lnSpc>
                <a:spcPct val="100000"/>
              </a:lnSpc>
              <a:spcBef>
                <a:spcPts val="180"/>
              </a:spcBef>
              <a:spcAft>
                <a:spcPts val="0"/>
              </a:spcAft>
              <a:buClr>
                <a:schemeClr val="lt1"/>
              </a:buClr>
              <a:buSzPts val="900"/>
              <a:buFont typeface="Tahoma"/>
              <a:buNone/>
              <a:defRPr sz="900"/>
            </a:lvl6pPr>
            <a:lvl7pPr marL="3200400" lvl="6" indent="-228600" algn="l">
              <a:lnSpc>
                <a:spcPct val="100000"/>
              </a:lnSpc>
              <a:spcBef>
                <a:spcPts val="180"/>
              </a:spcBef>
              <a:spcAft>
                <a:spcPts val="0"/>
              </a:spcAft>
              <a:buClr>
                <a:schemeClr val="lt1"/>
              </a:buClr>
              <a:buSzPts val="900"/>
              <a:buFont typeface="Tahoma"/>
              <a:buNone/>
              <a:defRPr sz="900"/>
            </a:lvl7pPr>
            <a:lvl8pPr marL="3657600" lvl="7" indent="-228600" algn="l">
              <a:lnSpc>
                <a:spcPct val="100000"/>
              </a:lnSpc>
              <a:spcBef>
                <a:spcPts val="180"/>
              </a:spcBef>
              <a:spcAft>
                <a:spcPts val="0"/>
              </a:spcAft>
              <a:buClr>
                <a:schemeClr val="lt1"/>
              </a:buClr>
              <a:buSzPts val="900"/>
              <a:buFont typeface="Tahoma"/>
              <a:buNone/>
              <a:defRPr sz="900"/>
            </a:lvl8pPr>
            <a:lvl9pPr marL="4114800" lvl="8" indent="-228600" algn="l">
              <a:lnSpc>
                <a:spcPct val="100000"/>
              </a:lnSpc>
              <a:spcBef>
                <a:spcPts val="180"/>
              </a:spcBef>
              <a:spcAft>
                <a:spcPts val="0"/>
              </a:spcAft>
              <a:buClr>
                <a:schemeClr val="lt1"/>
              </a:buClr>
              <a:buSzPts val="900"/>
              <a:buFont typeface="Tahoma"/>
              <a:buNone/>
              <a:defRPr sz="900"/>
            </a:lvl9pPr>
          </a:lstStyle>
          <a:p>
            <a:endParaRPr/>
          </a:p>
        </p:txBody>
      </p:sp>
      <p:sp>
        <p:nvSpPr>
          <p:cNvPr id="219" name="Google Shape;219;p34"/>
          <p:cNvSpPr txBox="1">
            <a:spLocks noGrp="1"/>
          </p:cNvSpPr>
          <p:nvPr>
            <p:ph type="dt" idx="10"/>
          </p:nvPr>
        </p:nvSpPr>
        <p:spPr>
          <a:xfrm>
            <a:off x="914400" y="6248400"/>
            <a:ext cx="2540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0" name="Google Shape;220;p34"/>
          <p:cNvSpPr txBox="1">
            <a:spLocks noGrp="1"/>
          </p:cNvSpPr>
          <p:nvPr>
            <p:ph type="ftr" idx="11"/>
          </p:nvPr>
        </p:nvSpPr>
        <p:spPr>
          <a:xfrm>
            <a:off x="4165600" y="6248400"/>
            <a:ext cx="38608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1" name="Google Shape;221;p34"/>
          <p:cNvSpPr txBox="1">
            <a:spLocks noGrp="1"/>
          </p:cNvSpPr>
          <p:nvPr>
            <p:ph type="sldNum" idx="12"/>
          </p:nvPr>
        </p:nvSpPr>
        <p:spPr>
          <a:xfrm>
            <a:off x="8737600" y="6248400"/>
            <a:ext cx="2540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22"/>
        <p:cNvGrpSpPr/>
        <p:nvPr/>
      </p:nvGrpSpPr>
      <p:grpSpPr>
        <a:xfrm>
          <a:off x="0" y="0"/>
          <a:ext cx="0" cy="0"/>
          <a:chOff x="0" y="0"/>
          <a:chExt cx="0" cy="0"/>
        </a:xfrm>
      </p:grpSpPr>
      <p:sp>
        <p:nvSpPr>
          <p:cNvPr id="223" name="Google Shape;223;p35"/>
          <p:cNvSpPr txBox="1">
            <a:spLocks noGrp="1"/>
          </p:cNvSpPr>
          <p:nvPr>
            <p:ph type="title"/>
          </p:nvPr>
        </p:nvSpPr>
        <p:spPr>
          <a:xfrm>
            <a:off x="914400" y="609600"/>
            <a:ext cx="10363200" cy="11430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4" name="Google Shape;224;p35"/>
          <p:cNvSpPr txBox="1">
            <a:spLocks noGrp="1"/>
          </p:cNvSpPr>
          <p:nvPr>
            <p:ph type="body" idx="1"/>
          </p:nvPr>
        </p:nvSpPr>
        <p:spPr>
          <a:xfrm rot="5400000">
            <a:off x="4038600" y="-1143000"/>
            <a:ext cx="4114800" cy="103632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lt1"/>
              </a:buClr>
              <a:buSzPts val="1800"/>
              <a:buChar char="◊"/>
              <a:defRPr/>
            </a:lvl1pPr>
            <a:lvl2pPr marL="914400" lvl="1" indent="-342900" algn="l">
              <a:lnSpc>
                <a:spcPct val="100000"/>
              </a:lnSpc>
              <a:spcBef>
                <a:spcPts val="360"/>
              </a:spcBef>
              <a:spcAft>
                <a:spcPts val="0"/>
              </a:spcAft>
              <a:buClr>
                <a:schemeClr val="lt1"/>
              </a:buClr>
              <a:buSzPts val="1800"/>
              <a:buChar char="•"/>
              <a:defRPr/>
            </a:lvl2pPr>
            <a:lvl3pPr marL="1371600" lvl="2" indent="-342900" algn="l">
              <a:lnSpc>
                <a:spcPct val="100000"/>
              </a:lnSpc>
              <a:spcBef>
                <a:spcPts val="360"/>
              </a:spcBef>
              <a:spcAft>
                <a:spcPts val="0"/>
              </a:spcAft>
              <a:buClr>
                <a:schemeClr val="lt1"/>
              </a:buClr>
              <a:buSzPts val="1800"/>
              <a:buChar char="◊"/>
              <a:defRPr/>
            </a:lvl3pPr>
            <a:lvl4pPr marL="1828800" lvl="3" indent="-342900" algn="l">
              <a:lnSpc>
                <a:spcPct val="100000"/>
              </a:lnSpc>
              <a:spcBef>
                <a:spcPts val="360"/>
              </a:spcBef>
              <a:spcAft>
                <a:spcPts val="0"/>
              </a:spcAft>
              <a:buClr>
                <a:schemeClr val="lt1"/>
              </a:buClr>
              <a:buSzPts val="1800"/>
              <a:buChar char="•"/>
              <a:defRPr/>
            </a:lvl4pPr>
            <a:lvl5pPr marL="2286000" lvl="4" indent="-342900" algn="l">
              <a:lnSpc>
                <a:spcPct val="100000"/>
              </a:lnSpc>
              <a:spcBef>
                <a:spcPts val="360"/>
              </a:spcBef>
              <a:spcAft>
                <a:spcPts val="0"/>
              </a:spcAft>
              <a:buClr>
                <a:schemeClr val="lt1"/>
              </a:buClr>
              <a:buSzPts val="180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25" name="Google Shape;225;p35"/>
          <p:cNvSpPr txBox="1">
            <a:spLocks noGrp="1"/>
          </p:cNvSpPr>
          <p:nvPr>
            <p:ph type="dt" idx="10"/>
          </p:nvPr>
        </p:nvSpPr>
        <p:spPr>
          <a:xfrm>
            <a:off x="914400" y="6248400"/>
            <a:ext cx="2540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6" name="Google Shape;226;p35"/>
          <p:cNvSpPr txBox="1">
            <a:spLocks noGrp="1"/>
          </p:cNvSpPr>
          <p:nvPr>
            <p:ph type="ftr" idx="11"/>
          </p:nvPr>
        </p:nvSpPr>
        <p:spPr>
          <a:xfrm>
            <a:off x="4165600" y="6248400"/>
            <a:ext cx="38608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7" name="Google Shape;227;p35"/>
          <p:cNvSpPr txBox="1">
            <a:spLocks noGrp="1"/>
          </p:cNvSpPr>
          <p:nvPr>
            <p:ph type="sldNum" idx="12"/>
          </p:nvPr>
        </p:nvSpPr>
        <p:spPr>
          <a:xfrm>
            <a:off x="8737600" y="6248400"/>
            <a:ext cx="2540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28"/>
        <p:cNvGrpSpPr/>
        <p:nvPr/>
      </p:nvGrpSpPr>
      <p:grpSpPr>
        <a:xfrm>
          <a:off x="0" y="0"/>
          <a:ext cx="0" cy="0"/>
          <a:chOff x="0" y="0"/>
          <a:chExt cx="0" cy="0"/>
        </a:xfrm>
      </p:grpSpPr>
      <p:sp>
        <p:nvSpPr>
          <p:cNvPr id="229" name="Google Shape;229;p36"/>
          <p:cNvSpPr txBox="1">
            <a:spLocks noGrp="1"/>
          </p:cNvSpPr>
          <p:nvPr>
            <p:ph type="title"/>
          </p:nvPr>
        </p:nvSpPr>
        <p:spPr>
          <a:xfrm rot="5400000">
            <a:off x="7239000" y="2057400"/>
            <a:ext cx="5486400" cy="25908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0" name="Google Shape;230;p36"/>
          <p:cNvSpPr txBox="1">
            <a:spLocks noGrp="1"/>
          </p:cNvSpPr>
          <p:nvPr>
            <p:ph type="body" idx="1"/>
          </p:nvPr>
        </p:nvSpPr>
        <p:spPr>
          <a:xfrm rot="5400000">
            <a:off x="1955800" y="-431800"/>
            <a:ext cx="5486400" cy="75692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lt1"/>
              </a:buClr>
              <a:buSzPts val="1800"/>
              <a:buChar char="◊"/>
              <a:defRPr/>
            </a:lvl1pPr>
            <a:lvl2pPr marL="914400" lvl="1" indent="-342900" algn="l">
              <a:lnSpc>
                <a:spcPct val="100000"/>
              </a:lnSpc>
              <a:spcBef>
                <a:spcPts val="360"/>
              </a:spcBef>
              <a:spcAft>
                <a:spcPts val="0"/>
              </a:spcAft>
              <a:buClr>
                <a:schemeClr val="lt1"/>
              </a:buClr>
              <a:buSzPts val="1800"/>
              <a:buChar char="•"/>
              <a:defRPr/>
            </a:lvl2pPr>
            <a:lvl3pPr marL="1371600" lvl="2" indent="-342900" algn="l">
              <a:lnSpc>
                <a:spcPct val="100000"/>
              </a:lnSpc>
              <a:spcBef>
                <a:spcPts val="360"/>
              </a:spcBef>
              <a:spcAft>
                <a:spcPts val="0"/>
              </a:spcAft>
              <a:buClr>
                <a:schemeClr val="lt1"/>
              </a:buClr>
              <a:buSzPts val="1800"/>
              <a:buChar char="◊"/>
              <a:defRPr/>
            </a:lvl3pPr>
            <a:lvl4pPr marL="1828800" lvl="3" indent="-342900" algn="l">
              <a:lnSpc>
                <a:spcPct val="100000"/>
              </a:lnSpc>
              <a:spcBef>
                <a:spcPts val="360"/>
              </a:spcBef>
              <a:spcAft>
                <a:spcPts val="0"/>
              </a:spcAft>
              <a:buClr>
                <a:schemeClr val="lt1"/>
              </a:buClr>
              <a:buSzPts val="1800"/>
              <a:buChar char="•"/>
              <a:defRPr/>
            </a:lvl4pPr>
            <a:lvl5pPr marL="2286000" lvl="4" indent="-342900" algn="l">
              <a:lnSpc>
                <a:spcPct val="100000"/>
              </a:lnSpc>
              <a:spcBef>
                <a:spcPts val="360"/>
              </a:spcBef>
              <a:spcAft>
                <a:spcPts val="0"/>
              </a:spcAft>
              <a:buClr>
                <a:schemeClr val="lt1"/>
              </a:buClr>
              <a:buSzPts val="180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31" name="Google Shape;231;p36"/>
          <p:cNvSpPr txBox="1">
            <a:spLocks noGrp="1"/>
          </p:cNvSpPr>
          <p:nvPr>
            <p:ph type="dt" idx="10"/>
          </p:nvPr>
        </p:nvSpPr>
        <p:spPr>
          <a:xfrm>
            <a:off x="914400" y="6248400"/>
            <a:ext cx="2540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2" name="Google Shape;232;p36"/>
          <p:cNvSpPr txBox="1">
            <a:spLocks noGrp="1"/>
          </p:cNvSpPr>
          <p:nvPr>
            <p:ph type="ftr" idx="11"/>
          </p:nvPr>
        </p:nvSpPr>
        <p:spPr>
          <a:xfrm>
            <a:off x="4165600" y="6248400"/>
            <a:ext cx="38608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3" name="Google Shape;233;p36"/>
          <p:cNvSpPr txBox="1">
            <a:spLocks noGrp="1"/>
          </p:cNvSpPr>
          <p:nvPr>
            <p:ph type="sldNum" idx="12"/>
          </p:nvPr>
        </p:nvSpPr>
        <p:spPr>
          <a:xfrm>
            <a:off x="8737600" y="6248400"/>
            <a:ext cx="2540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42"/>
        <p:cNvGrpSpPr/>
        <p:nvPr/>
      </p:nvGrpSpPr>
      <p:grpSpPr>
        <a:xfrm>
          <a:off x="0" y="0"/>
          <a:ext cx="0" cy="0"/>
          <a:chOff x="0" y="0"/>
          <a:chExt cx="0" cy="0"/>
        </a:xfrm>
      </p:grpSpPr>
      <p:sp>
        <p:nvSpPr>
          <p:cNvPr id="243" name="Google Shape;243;p3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sz="6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44" name="Google Shape;244;p3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lvl="0" algn="ctr">
              <a:lnSpc>
                <a:spcPct val="100000"/>
              </a:lnSpc>
              <a:spcBef>
                <a:spcPts val="480"/>
              </a:spcBef>
              <a:spcAft>
                <a:spcPts val="0"/>
              </a:spcAft>
              <a:buClr>
                <a:schemeClr val="dk1"/>
              </a:buClr>
              <a:buSzPts val="2400"/>
              <a:buFont typeface="Arial"/>
              <a:buNone/>
              <a:defRPr sz="2400"/>
            </a:lvl1pPr>
            <a:lvl2pPr lvl="1" algn="ctr">
              <a:lnSpc>
                <a:spcPct val="100000"/>
              </a:lnSpc>
              <a:spcBef>
                <a:spcPts val="400"/>
              </a:spcBef>
              <a:spcAft>
                <a:spcPts val="0"/>
              </a:spcAft>
              <a:buClr>
                <a:schemeClr val="dk1"/>
              </a:buClr>
              <a:buSzPts val="2000"/>
              <a:buFont typeface="Arial"/>
              <a:buNone/>
              <a:defRPr sz="2000"/>
            </a:lvl2pPr>
            <a:lvl3pPr lvl="2" algn="ctr">
              <a:lnSpc>
                <a:spcPct val="100000"/>
              </a:lnSpc>
              <a:spcBef>
                <a:spcPts val="360"/>
              </a:spcBef>
              <a:spcAft>
                <a:spcPts val="0"/>
              </a:spcAft>
              <a:buClr>
                <a:schemeClr val="dk1"/>
              </a:buClr>
              <a:buSzPts val="1800"/>
              <a:buFont typeface="Arial"/>
              <a:buNone/>
              <a:defRPr sz="1800"/>
            </a:lvl3pPr>
            <a:lvl4pPr lvl="3" algn="ctr">
              <a:lnSpc>
                <a:spcPct val="100000"/>
              </a:lnSpc>
              <a:spcBef>
                <a:spcPts val="320"/>
              </a:spcBef>
              <a:spcAft>
                <a:spcPts val="0"/>
              </a:spcAft>
              <a:buClr>
                <a:schemeClr val="dk1"/>
              </a:buClr>
              <a:buSzPts val="1600"/>
              <a:buFont typeface="Arial"/>
              <a:buNone/>
              <a:defRPr sz="1600"/>
            </a:lvl4pPr>
            <a:lvl5pPr lvl="4" algn="ctr">
              <a:lnSpc>
                <a:spcPct val="100000"/>
              </a:lnSpc>
              <a:spcBef>
                <a:spcPts val="320"/>
              </a:spcBef>
              <a:spcAft>
                <a:spcPts val="0"/>
              </a:spcAft>
              <a:buClr>
                <a:schemeClr val="dk1"/>
              </a:buClr>
              <a:buSzPts val="1600"/>
              <a:buFont typeface="Arial"/>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45" name="Google Shape;245;p38"/>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6" name="Google Shape;246;p38"/>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7" name="Google Shape;247;p38"/>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48"/>
        <p:cNvGrpSpPr/>
        <p:nvPr/>
      </p:nvGrpSpPr>
      <p:grpSpPr>
        <a:xfrm>
          <a:off x="0" y="0"/>
          <a:ext cx="0" cy="0"/>
          <a:chOff x="0" y="0"/>
          <a:chExt cx="0" cy="0"/>
        </a:xfrm>
      </p:grpSpPr>
      <p:sp>
        <p:nvSpPr>
          <p:cNvPr id="249" name="Google Shape;249;p39"/>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50" name="Google Shape;250;p39"/>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1" name="Google Shape;251;p39"/>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2" name="Google Shape;252;p39"/>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3" name="Google Shape;253;p39"/>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54"/>
        <p:cNvGrpSpPr/>
        <p:nvPr/>
      </p:nvGrpSpPr>
      <p:grpSpPr>
        <a:xfrm>
          <a:off x="0" y="0"/>
          <a:ext cx="0" cy="0"/>
          <a:chOff x="0" y="0"/>
          <a:chExt cx="0" cy="0"/>
        </a:xfrm>
      </p:grpSpPr>
      <p:sp>
        <p:nvSpPr>
          <p:cNvPr id="255" name="Google Shape;255;p40"/>
          <p:cNvSpPr txBox="1">
            <a:spLocks noGrp="1"/>
          </p:cNvSpPr>
          <p:nvPr>
            <p:ph type="title"/>
          </p:nvPr>
        </p:nvSpPr>
        <p:spPr>
          <a:xfrm>
            <a:off x="831851" y="1709739"/>
            <a:ext cx="10515600" cy="2852737"/>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sz="6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56" name="Google Shape;256;p40"/>
          <p:cNvSpPr txBox="1">
            <a:spLocks noGrp="1"/>
          </p:cNvSpPr>
          <p:nvPr>
            <p:ph type="body" idx="1"/>
          </p:nvPr>
        </p:nvSpPr>
        <p:spPr>
          <a:xfrm>
            <a:off x="831851" y="4589464"/>
            <a:ext cx="105156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480"/>
              </a:spcBef>
              <a:spcAft>
                <a:spcPts val="0"/>
              </a:spcAft>
              <a:buClr>
                <a:schemeClr val="dk1"/>
              </a:buClr>
              <a:buSzPts val="2400"/>
              <a:buFont typeface="Arial"/>
              <a:buNone/>
              <a:defRPr sz="2400"/>
            </a:lvl1pPr>
            <a:lvl2pPr marL="914400" lvl="1" indent="-228600" algn="l">
              <a:lnSpc>
                <a:spcPct val="100000"/>
              </a:lnSpc>
              <a:spcBef>
                <a:spcPts val="400"/>
              </a:spcBef>
              <a:spcAft>
                <a:spcPts val="0"/>
              </a:spcAft>
              <a:buClr>
                <a:schemeClr val="dk1"/>
              </a:buClr>
              <a:buSzPts val="2000"/>
              <a:buFont typeface="Arial"/>
              <a:buNone/>
              <a:defRPr sz="2000"/>
            </a:lvl2pPr>
            <a:lvl3pPr marL="1371600" lvl="2" indent="-228600" algn="l">
              <a:lnSpc>
                <a:spcPct val="100000"/>
              </a:lnSpc>
              <a:spcBef>
                <a:spcPts val="360"/>
              </a:spcBef>
              <a:spcAft>
                <a:spcPts val="0"/>
              </a:spcAft>
              <a:buClr>
                <a:schemeClr val="dk1"/>
              </a:buClr>
              <a:buSzPts val="1800"/>
              <a:buFont typeface="Arial"/>
              <a:buNone/>
              <a:defRPr sz="1800"/>
            </a:lvl3pPr>
            <a:lvl4pPr marL="1828800" lvl="3" indent="-228600" algn="l">
              <a:lnSpc>
                <a:spcPct val="100000"/>
              </a:lnSpc>
              <a:spcBef>
                <a:spcPts val="320"/>
              </a:spcBef>
              <a:spcAft>
                <a:spcPts val="0"/>
              </a:spcAft>
              <a:buClr>
                <a:schemeClr val="dk1"/>
              </a:buClr>
              <a:buSzPts val="1600"/>
              <a:buFont typeface="Arial"/>
              <a:buNone/>
              <a:defRPr sz="1600"/>
            </a:lvl4pPr>
            <a:lvl5pPr marL="2286000" lvl="4" indent="-228600" algn="l">
              <a:lnSpc>
                <a:spcPct val="100000"/>
              </a:lnSpc>
              <a:spcBef>
                <a:spcPts val="320"/>
              </a:spcBef>
              <a:spcAft>
                <a:spcPts val="0"/>
              </a:spcAft>
              <a:buClr>
                <a:schemeClr val="dk1"/>
              </a:buClr>
              <a:buSzPts val="1600"/>
              <a:buFont typeface="Arial"/>
              <a:buNone/>
              <a:defRPr sz="1600"/>
            </a:lvl5pPr>
            <a:lvl6pPr marL="2743200" lvl="5" indent="-228600" algn="l">
              <a:lnSpc>
                <a:spcPct val="90000"/>
              </a:lnSpc>
              <a:spcBef>
                <a:spcPts val="500"/>
              </a:spcBef>
              <a:spcAft>
                <a:spcPts val="0"/>
              </a:spcAft>
              <a:buClr>
                <a:schemeClr val="dk1"/>
              </a:buClr>
              <a:buSzPts val="1600"/>
              <a:buNone/>
              <a:defRPr sz="1600"/>
            </a:lvl6pPr>
            <a:lvl7pPr marL="3200400" lvl="6" indent="-228600" algn="l">
              <a:lnSpc>
                <a:spcPct val="90000"/>
              </a:lnSpc>
              <a:spcBef>
                <a:spcPts val="500"/>
              </a:spcBef>
              <a:spcAft>
                <a:spcPts val="0"/>
              </a:spcAft>
              <a:buClr>
                <a:schemeClr val="dk1"/>
              </a:buClr>
              <a:buSzPts val="1600"/>
              <a:buNone/>
              <a:defRPr sz="1600"/>
            </a:lvl7pPr>
            <a:lvl8pPr marL="3657600" lvl="7" indent="-228600" algn="l">
              <a:lnSpc>
                <a:spcPct val="90000"/>
              </a:lnSpc>
              <a:spcBef>
                <a:spcPts val="500"/>
              </a:spcBef>
              <a:spcAft>
                <a:spcPts val="0"/>
              </a:spcAft>
              <a:buClr>
                <a:schemeClr val="dk1"/>
              </a:buClr>
              <a:buSzPts val="1600"/>
              <a:buNone/>
              <a:defRPr sz="1600"/>
            </a:lvl8pPr>
            <a:lvl9pPr marL="4114800" lvl="8" indent="-228600" algn="l">
              <a:lnSpc>
                <a:spcPct val="90000"/>
              </a:lnSpc>
              <a:spcBef>
                <a:spcPts val="500"/>
              </a:spcBef>
              <a:spcAft>
                <a:spcPts val="0"/>
              </a:spcAft>
              <a:buClr>
                <a:schemeClr val="dk1"/>
              </a:buClr>
              <a:buSzPts val="1600"/>
              <a:buNone/>
              <a:defRPr sz="1600"/>
            </a:lvl9pPr>
          </a:lstStyle>
          <a:p>
            <a:endParaRPr/>
          </a:p>
        </p:txBody>
      </p:sp>
      <p:sp>
        <p:nvSpPr>
          <p:cNvPr id="257" name="Google Shape;257;p40"/>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8" name="Google Shape;258;p40"/>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9" name="Google Shape;259;p40"/>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60"/>
        <p:cNvGrpSpPr/>
        <p:nvPr/>
      </p:nvGrpSpPr>
      <p:grpSpPr>
        <a:xfrm>
          <a:off x="0" y="0"/>
          <a:ext cx="0" cy="0"/>
          <a:chOff x="0" y="0"/>
          <a:chExt cx="0" cy="0"/>
        </a:xfrm>
      </p:grpSpPr>
      <p:sp>
        <p:nvSpPr>
          <p:cNvPr id="261" name="Google Shape;261;p41"/>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62" name="Google Shape;262;p41"/>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3" name="Google Shape;263;p41"/>
          <p:cNvSpPr txBox="1">
            <a:spLocks noGrp="1"/>
          </p:cNvSpPr>
          <p:nvPr>
            <p:ph type="body" idx="2"/>
          </p:nvPr>
        </p:nvSpPr>
        <p:spPr>
          <a:xfrm>
            <a:off x="6197600" y="1600201"/>
            <a:ext cx="53848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4" name="Google Shape;264;p41"/>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5" name="Google Shape;265;p41"/>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6" name="Google Shape;266;p41"/>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67"/>
        <p:cNvGrpSpPr/>
        <p:nvPr/>
      </p:nvGrpSpPr>
      <p:grpSpPr>
        <a:xfrm>
          <a:off x="0" y="0"/>
          <a:ext cx="0" cy="0"/>
          <a:chOff x="0" y="0"/>
          <a:chExt cx="0" cy="0"/>
        </a:xfrm>
      </p:grpSpPr>
      <p:sp>
        <p:nvSpPr>
          <p:cNvPr id="268" name="Google Shape;268;p42"/>
          <p:cNvSpPr txBox="1">
            <a:spLocks noGrp="1"/>
          </p:cNvSpPr>
          <p:nvPr>
            <p:ph type="title"/>
          </p:nvPr>
        </p:nvSpPr>
        <p:spPr>
          <a:xfrm>
            <a:off x="840317" y="365126"/>
            <a:ext cx="10515600" cy="132556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69" name="Google Shape;269;p42"/>
          <p:cNvSpPr txBox="1">
            <a:spLocks noGrp="1"/>
          </p:cNvSpPr>
          <p:nvPr>
            <p:ph type="body" idx="1"/>
          </p:nvPr>
        </p:nvSpPr>
        <p:spPr>
          <a:xfrm>
            <a:off x="840318" y="1681163"/>
            <a:ext cx="5158316" cy="82391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dk1"/>
              </a:buClr>
              <a:buSzPts val="2400"/>
              <a:buFont typeface="Arial"/>
              <a:buNone/>
              <a:defRPr sz="2400" b="1"/>
            </a:lvl1pPr>
            <a:lvl2pPr marL="914400" lvl="1" indent="-228600" algn="l">
              <a:lnSpc>
                <a:spcPct val="100000"/>
              </a:lnSpc>
              <a:spcBef>
                <a:spcPts val="400"/>
              </a:spcBef>
              <a:spcAft>
                <a:spcPts val="0"/>
              </a:spcAft>
              <a:buClr>
                <a:schemeClr val="dk1"/>
              </a:buClr>
              <a:buSzPts val="2000"/>
              <a:buFont typeface="Arial"/>
              <a:buNone/>
              <a:defRPr sz="2000" b="1"/>
            </a:lvl2pPr>
            <a:lvl3pPr marL="1371600" lvl="2" indent="-228600" algn="l">
              <a:lnSpc>
                <a:spcPct val="100000"/>
              </a:lnSpc>
              <a:spcBef>
                <a:spcPts val="360"/>
              </a:spcBef>
              <a:spcAft>
                <a:spcPts val="0"/>
              </a:spcAft>
              <a:buClr>
                <a:schemeClr val="dk1"/>
              </a:buClr>
              <a:buSzPts val="1800"/>
              <a:buFont typeface="Arial"/>
              <a:buNone/>
              <a:defRPr sz="1800" b="1"/>
            </a:lvl3pPr>
            <a:lvl4pPr marL="1828800" lvl="3" indent="-228600" algn="l">
              <a:lnSpc>
                <a:spcPct val="100000"/>
              </a:lnSpc>
              <a:spcBef>
                <a:spcPts val="320"/>
              </a:spcBef>
              <a:spcAft>
                <a:spcPts val="0"/>
              </a:spcAft>
              <a:buClr>
                <a:schemeClr val="dk1"/>
              </a:buClr>
              <a:buSzPts val="1600"/>
              <a:buFont typeface="Arial"/>
              <a:buNone/>
              <a:defRPr sz="1600" b="1"/>
            </a:lvl4pPr>
            <a:lvl5pPr marL="2286000" lvl="4" indent="-228600" algn="l">
              <a:lnSpc>
                <a:spcPct val="100000"/>
              </a:lnSpc>
              <a:spcBef>
                <a:spcPts val="320"/>
              </a:spcBef>
              <a:spcAft>
                <a:spcPts val="0"/>
              </a:spcAft>
              <a:buClr>
                <a:schemeClr val="dk1"/>
              </a:buClr>
              <a:buSzPts val="1600"/>
              <a:buFont typeface="Arial"/>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70" name="Google Shape;270;p42"/>
          <p:cNvSpPr txBox="1">
            <a:spLocks noGrp="1"/>
          </p:cNvSpPr>
          <p:nvPr>
            <p:ph type="body" idx="2"/>
          </p:nvPr>
        </p:nvSpPr>
        <p:spPr>
          <a:xfrm>
            <a:off x="840318" y="2505075"/>
            <a:ext cx="5158316" cy="3684588"/>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1" name="Google Shape;271;p42"/>
          <p:cNvSpPr txBox="1">
            <a:spLocks noGrp="1"/>
          </p:cNvSpPr>
          <p:nvPr>
            <p:ph type="body" idx="3"/>
          </p:nvPr>
        </p:nvSpPr>
        <p:spPr>
          <a:xfrm>
            <a:off x="6172200" y="1681163"/>
            <a:ext cx="5183717" cy="82391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dk1"/>
              </a:buClr>
              <a:buSzPts val="2400"/>
              <a:buFont typeface="Arial"/>
              <a:buNone/>
              <a:defRPr sz="2400" b="1"/>
            </a:lvl1pPr>
            <a:lvl2pPr marL="914400" lvl="1" indent="-228600" algn="l">
              <a:lnSpc>
                <a:spcPct val="100000"/>
              </a:lnSpc>
              <a:spcBef>
                <a:spcPts val="400"/>
              </a:spcBef>
              <a:spcAft>
                <a:spcPts val="0"/>
              </a:spcAft>
              <a:buClr>
                <a:schemeClr val="dk1"/>
              </a:buClr>
              <a:buSzPts val="2000"/>
              <a:buFont typeface="Arial"/>
              <a:buNone/>
              <a:defRPr sz="2000" b="1"/>
            </a:lvl2pPr>
            <a:lvl3pPr marL="1371600" lvl="2" indent="-228600" algn="l">
              <a:lnSpc>
                <a:spcPct val="100000"/>
              </a:lnSpc>
              <a:spcBef>
                <a:spcPts val="360"/>
              </a:spcBef>
              <a:spcAft>
                <a:spcPts val="0"/>
              </a:spcAft>
              <a:buClr>
                <a:schemeClr val="dk1"/>
              </a:buClr>
              <a:buSzPts val="1800"/>
              <a:buFont typeface="Arial"/>
              <a:buNone/>
              <a:defRPr sz="1800" b="1"/>
            </a:lvl3pPr>
            <a:lvl4pPr marL="1828800" lvl="3" indent="-228600" algn="l">
              <a:lnSpc>
                <a:spcPct val="100000"/>
              </a:lnSpc>
              <a:spcBef>
                <a:spcPts val="320"/>
              </a:spcBef>
              <a:spcAft>
                <a:spcPts val="0"/>
              </a:spcAft>
              <a:buClr>
                <a:schemeClr val="dk1"/>
              </a:buClr>
              <a:buSzPts val="1600"/>
              <a:buFont typeface="Arial"/>
              <a:buNone/>
              <a:defRPr sz="1600" b="1"/>
            </a:lvl4pPr>
            <a:lvl5pPr marL="2286000" lvl="4" indent="-228600" algn="l">
              <a:lnSpc>
                <a:spcPct val="100000"/>
              </a:lnSpc>
              <a:spcBef>
                <a:spcPts val="320"/>
              </a:spcBef>
              <a:spcAft>
                <a:spcPts val="0"/>
              </a:spcAft>
              <a:buClr>
                <a:schemeClr val="dk1"/>
              </a:buClr>
              <a:buSzPts val="1600"/>
              <a:buFont typeface="Arial"/>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72" name="Google Shape;272;p42"/>
          <p:cNvSpPr txBox="1">
            <a:spLocks noGrp="1"/>
          </p:cNvSpPr>
          <p:nvPr>
            <p:ph type="body" idx="4"/>
          </p:nvPr>
        </p:nvSpPr>
        <p:spPr>
          <a:xfrm>
            <a:off x="6172200" y="2505075"/>
            <a:ext cx="5183717" cy="3684588"/>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3" name="Google Shape;273;p42"/>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4" name="Google Shape;274;p42"/>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5" name="Google Shape;275;p42"/>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6"/>
        <p:cNvGrpSpPr/>
        <p:nvPr/>
      </p:nvGrpSpPr>
      <p:grpSpPr>
        <a:xfrm>
          <a:off x="0" y="0"/>
          <a:ext cx="0" cy="0"/>
          <a:chOff x="0" y="0"/>
          <a:chExt cx="0" cy="0"/>
        </a:xfrm>
      </p:grpSpPr>
      <p:sp>
        <p:nvSpPr>
          <p:cNvPr id="277" name="Google Shape;277;p43"/>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78" name="Google Shape;278;p43"/>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9" name="Google Shape;279;p43"/>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0" name="Google Shape;280;p43"/>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81"/>
        <p:cNvGrpSpPr/>
        <p:nvPr/>
      </p:nvGrpSpPr>
      <p:grpSpPr>
        <a:xfrm>
          <a:off x="0" y="0"/>
          <a:ext cx="0" cy="0"/>
          <a:chOff x="0" y="0"/>
          <a:chExt cx="0" cy="0"/>
        </a:xfrm>
      </p:grpSpPr>
      <p:sp>
        <p:nvSpPr>
          <p:cNvPr id="282" name="Google Shape;282;p44"/>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3" name="Google Shape;283;p44"/>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4" name="Google Shape;284;p44"/>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85"/>
        <p:cNvGrpSpPr/>
        <p:nvPr/>
      </p:nvGrpSpPr>
      <p:grpSpPr>
        <a:xfrm>
          <a:off x="0" y="0"/>
          <a:ext cx="0" cy="0"/>
          <a:chOff x="0" y="0"/>
          <a:chExt cx="0" cy="0"/>
        </a:xfrm>
      </p:grpSpPr>
      <p:sp>
        <p:nvSpPr>
          <p:cNvPr id="286" name="Google Shape;286;p45"/>
          <p:cNvSpPr txBox="1">
            <a:spLocks noGrp="1"/>
          </p:cNvSpPr>
          <p:nvPr>
            <p:ph type="title"/>
          </p:nvPr>
        </p:nvSpPr>
        <p:spPr>
          <a:xfrm>
            <a:off x="840318" y="457200"/>
            <a:ext cx="3932767" cy="16002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sz="32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87" name="Google Shape;287;p45"/>
          <p:cNvSpPr txBox="1">
            <a:spLocks noGrp="1"/>
          </p:cNvSpPr>
          <p:nvPr>
            <p:ph type="body" idx="1"/>
          </p:nvPr>
        </p:nvSpPr>
        <p:spPr>
          <a:xfrm>
            <a:off x="5183717" y="987426"/>
            <a:ext cx="6172200" cy="4873625"/>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1"/>
              </a:buClr>
              <a:buSzPts val="3200"/>
              <a:buFont typeface="Arial"/>
              <a:buChar char="•"/>
              <a:defRPr sz="3200"/>
            </a:lvl1pPr>
            <a:lvl2pPr marL="914400" lvl="1" indent="-406400" algn="l">
              <a:lnSpc>
                <a:spcPct val="100000"/>
              </a:lnSpc>
              <a:spcBef>
                <a:spcPts val="560"/>
              </a:spcBef>
              <a:spcAft>
                <a:spcPts val="0"/>
              </a:spcAft>
              <a:buClr>
                <a:schemeClr val="dk1"/>
              </a:buClr>
              <a:buSzPts val="2800"/>
              <a:buFont typeface="Arial"/>
              <a:buChar char="–"/>
              <a:defRPr sz="2800"/>
            </a:lvl2pPr>
            <a:lvl3pPr marL="1371600" lvl="2" indent="-381000" algn="l">
              <a:lnSpc>
                <a:spcPct val="100000"/>
              </a:lnSpc>
              <a:spcBef>
                <a:spcPts val="480"/>
              </a:spcBef>
              <a:spcAft>
                <a:spcPts val="0"/>
              </a:spcAft>
              <a:buClr>
                <a:schemeClr val="dk1"/>
              </a:buClr>
              <a:buSzPts val="2400"/>
              <a:buFont typeface="Arial"/>
              <a:buChar char="•"/>
              <a:defRPr sz="2400"/>
            </a:lvl3pPr>
            <a:lvl4pPr marL="1828800" lvl="3" indent="-355600" algn="l">
              <a:lnSpc>
                <a:spcPct val="100000"/>
              </a:lnSpc>
              <a:spcBef>
                <a:spcPts val="400"/>
              </a:spcBef>
              <a:spcAft>
                <a:spcPts val="0"/>
              </a:spcAft>
              <a:buClr>
                <a:schemeClr val="dk1"/>
              </a:buClr>
              <a:buSzPts val="2000"/>
              <a:buFont typeface="Arial"/>
              <a:buChar char="–"/>
              <a:defRPr sz="2000"/>
            </a:lvl4pPr>
            <a:lvl5pPr marL="2286000" lvl="4" indent="-355600" algn="l">
              <a:lnSpc>
                <a:spcPct val="100000"/>
              </a:lnSpc>
              <a:spcBef>
                <a:spcPts val="400"/>
              </a:spcBef>
              <a:spcAft>
                <a:spcPts val="0"/>
              </a:spcAft>
              <a:buClr>
                <a:schemeClr val="dk1"/>
              </a:buClr>
              <a:buSzPts val="2000"/>
              <a:buFont typeface="Arial"/>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88" name="Google Shape;288;p45"/>
          <p:cNvSpPr txBox="1">
            <a:spLocks noGrp="1"/>
          </p:cNvSpPr>
          <p:nvPr>
            <p:ph type="body" idx="2"/>
          </p:nvPr>
        </p:nvSpPr>
        <p:spPr>
          <a:xfrm>
            <a:off x="840318" y="2057400"/>
            <a:ext cx="3932767" cy="3811588"/>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320"/>
              </a:spcBef>
              <a:spcAft>
                <a:spcPts val="0"/>
              </a:spcAft>
              <a:buClr>
                <a:schemeClr val="dk1"/>
              </a:buClr>
              <a:buSzPts val="1600"/>
              <a:buFont typeface="Arial"/>
              <a:buNone/>
              <a:defRPr sz="1600"/>
            </a:lvl1pPr>
            <a:lvl2pPr marL="914400" lvl="1" indent="-228600" algn="l">
              <a:lnSpc>
                <a:spcPct val="100000"/>
              </a:lnSpc>
              <a:spcBef>
                <a:spcPts val="280"/>
              </a:spcBef>
              <a:spcAft>
                <a:spcPts val="0"/>
              </a:spcAft>
              <a:buClr>
                <a:schemeClr val="dk1"/>
              </a:buClr>
              <a:buSzPts val="1400"/>
              <a:buFont typeface="Arial"/>
              <a:buNone/>
              <a:defRPr sz="1400"/>
            </a:lvl2pPr>
            <a:lvl3pPr marL="1371600" lvl="2" indent="-228600" algn="l">
              <a:lnSpc>
                <a:spcPct val="100000"/>
              </a:lnSpc>
              <a:spcBef>
                <a:spcPts val="240"/>
              </a:spcBef>
              <a:spcAft>
                <a:spcPts val="0"/>
              </a:spcAft>
              <a:buClr>
                <a:schemeClr val="dk1"/>
              </a:buClr>
              <a:buSzPts val="1200"/>
              <a:buFont typeface="Arial"/>
              <a:buNone/>
              <a:defRPr sz="1200"/>
            </a:lvl3pPr>
            <a:lvl4pPr marL="1828800" lvl="3" indent="-228600" algn="l">
              <a:lnSpc>
                <a:spcPct val="100000"/>
              </a:lnSpc>
              <a:spcBef>
                <a:spcPts val="200"/>
              </a:spcBef>
              <a:spcAft>
                <a:spcPts val="0"/>
              </a:spcAft>
              <a:buClr>
                <a:schemeClr val="dk1"/>
              </a:buClr>
              <a:buSzPts val="1000"/>
              <a:buFont typeface="Arial"/>
              <a:buNone/>
              <a:defRPr sz="1000"/>
            </a:lvl4pPr>
            <a:lvl5pPr marL="2286000" lvl="4" indent="-228600" algn="l">
              <a:lnSpc>
                <a:spcPct val="100000"/>
              </a:lnSpc>
              <a:spcBef>
                <a:spcPts val="200"/>
              </a:spcBef>
              <a:spcAft>
                <a:spcPts val="0"/>
              </a:spcAft>
              <a:buClr>
                <a:schemeClr val="dk1"/>
              </a:buClr>
              <a:buSzPts val="1000"/>
              <a:buFont typeface="Arial"/>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89" name="Google Shape;289;p45"/>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0" name="Google Shape;290;p45"/>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1" name="Google Shape;291;p45"/>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92"/>
        <p:cNvGrpSpPr/>
        <p:nvPr/>
      </p:nvGrpSpPr>
      <p:grpSpPr>
        <a:xfrm>
          <a:off x="0" y="0"/>
          <a:ext cx="0" cy="0"/>
          <a:chOff x="0" y="0"/>
          <a:chExt cx="0" cy="0"/>
        </a:xfrm>
      </p:grpSpPr>
      <p:sp>
        <p:nvSpPr>
          <p:cNvPr id="293" name="Google Shape;293;p46"/>
          <p:cNvSpPr txBox="1">
            <a:spLocks noGrp="1"/>
          </p:cNvSpPr>
          <p:nvPr>
            <p:ph type="title"/>
          </p:nvPr>
        </p:nvSpPr>
        <p:spPr>
          <a:xfrm>
            <a:off x="840318" y="457200"/>
            <a:ext cx="3932767" cy="16002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sz="32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94" name="Google Shape;294;p46"/>
          <p:cNvSpPr>
            <a:spLocks noGrp="1"/>
          </p:cNvSpPr>
          <p:nvPr>
            <p:ph type="pic" idx="2"/>
          </p:nvPr>
        </p:nvSpPr>
        <p:spPr>
          <a:xfrm>
            <a:off x="5183717" y="987426"/>
            <a:ext cx="6172200" cy="48736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R="0" lvl="1" algn="l" rtl="0">
              <a:lnSpc>
                <a:spcPct val="100000"/>
              </a:lnSpc>
              <a:spcBef>
                <a:spcPts val="56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95" name="Google Shape;295;p46"/>
          <p:cNvSpPr txBox="1">
            <a:spLocks noGrp="1"/>
          </p:cNvSpPr>
          <p:nvPr>
            <p:ph type="body" idx="1"/>
          </p:nvPr>
        </p:nvSpPr>
        <p:spPr>
          <a:xfrm>
            <a:off x="840318" y="2057400"/>
            <a:ext cx="3932767" cy="3811588"/>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320"/>
              </a:spcBef>
              <a:spcAft>
                <a:spcPts val="0"/>
              </a:spcAft>
              <a:buClr>
                <a:schemeClr val="dk1"/>
              </a:buClr>
              <a:buSzPts val="1600"/>
              <a:buFont typeface="Arial"/>
              <a:buNone/>
              <a:defRPr sz="1600"/>
            </a:lvl1pPr>
            <a:lvl2pPr marL="914400" lvl="1" indent="-228600" algn="l">
              <a:lnSpc>
                <a:spcPct val="100000"/>
              </a:lnSpc>
              <a:spcBef>
                <a:spcPts val="280"/>
              </a:spcBef>
              <a:spcAft>
                <a:spcPts val="0"/>
              </a:spcAft>
              <a:buClr>
                <a:schemeClr val="dk1"/>
              </a:buClr>
              <a:buSzPts val="1400"/>
              <a:buFont typeface="Arial"/>
              <a:buNone/>
              <a:defRPr sz="1400"/>
            </a:lvl2pPr>
            <a:lvl3pPr marL="1371600" lvl="2" indent="-228600" algn="l">
              <a:lnSpc>
                <a:spcPct val="100000"/>
              </a:lnSpc>
              <a:spcBef>
                <a:spcPts val="240"/>
              </a:spcBef>
              <a:spcAft>
                <a:spcPts val="0"/>
              </a:spcAft>
              <a:buClr>
                <a:schemeClr val="dk1"/>
              </a:buClr>
              <a:buSzPts val="1200"/>
              <a:buFont typeface="Arial"/>
              <a:buNone/>
              <a:defRPr sz="1200"/>
            </a:lvl3pPr>
            <a:lvl4pPr marL="1828800" lvl="3" indent="-228600" algn="l">
              <a:lnSpc>
                <a:spcPct val="100000"/>
              </a:lnSpc>
              <a:spcBef>
                <a:spcPts val="200"/>
              </a:spcBef>
              <a:spcAft>
                <a:spcPts val="0"/>
              </a:spcAft>
              <a:buClr>
                <a:schemeClr val="dk1"/>
              </a:buClr>
              <a:buSzPts val="1000"/>
              <a:buFont typeface="Arial"/>
              <a:buNone/>
              <a:defRPr sz="1000"/>
            </a:lvl4pPr>
            <a:lvl5pPr marL="2286000" lvl="4" indent="-228600" algn="l">
              <a:lnSpc>
                <a:spcPct val="100000"/>
              </a:lnSpc>
              <a:spcBef>
                <a:spcPts val="200"/>
              </a:spcBef>
              <a:spcAft>
                <a:spcPts val="0"/>
              </a:spcAft>
              <a:buClr>
                <a:schemeClr val="dk1"/>
              </a:buClr>
              <a:buSzPts val="1000"/>
              <a:buFont typeface="Arial"/>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96" name="Google Shape;296;p46"/>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7" name="Google Shape;297;p46"/>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8" name="Google Shape;298;p46"/>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99"/>
        <p:cNvGrpSpPr/>
        <p:nvPr/>
      </p:nvGrpSpPr>
      <p:grpSpPr>
        <a:xfrm>
          <a:off x="0" y="0"/>
          <a:ext cx="0" cy="0"/>
          <a:chOff x="0" y="0"/>
          <a:chExt cx="0" cy="0"/>
        </a:xfrm>
      </p:grpSpPr>
      <p:sp>
        <p:nvSpPr>
          <p:cNvPr id="300" name="Google Shape;300;p47"/>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01" name="Google Shape;301;p47"/>
          <p:cNvSpPr txBox="1">
            <a:spLocks noGrp="1"/>
          </p:cNvSpPr>
          <p:nvPr>
            <p:ph type="body" idx="1"/>
          </p:nvPr>
        </p:nvSpPr>
        <p:spPr>
          <a:xfrm rot="5400000">
            <a:off x="3833019" y="-1623217"/>
            <a:ext cx="4525963" cy="109728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2" name="Google Shape;302;p47"/>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3" name="Google Shape;303;p47"/>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4" name="Google Shape;304;p47"/>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05"/>
        <p:cNvGrpSpPr/>
        <p:nvPr/>
      </p:nvGrpSpPr>
      <p:grpSpPr>
        <a:xfrm>
          <a:off x="0" y="0"/>
          <a:ext cx="0" cy="0"/>
          <a:chOff x="0" y="0"/>
          <a:chExt cx="0" cy="0"/>
        </a:xfrm>
      </p:grpSpPr>
      <p:sp>
        <p:nvSpPr>
          <p:cNvPr id="306" name="Google Shape;306;p48"/>
          <p:cNvSpPr txBox="1">
            <a:spLocks noGrp="1"/>
          </p:cNvSpPr>
          <p:nvPr>
            <p:ph type="title"/>
          </p:nvPr>
        </p:nvSpPr>
        <p:spPr>
          <a:xfrm rot="5400000">
            <a:off x="7285037" y="1828802"/>
            <a:ext cx="5851525" cy="27432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07" name="Google Shape;307;p48"/>
          <p:cNvSpPr txBox="1">
            <a:spLocks noGrp="1"/>
          </p:cNvSpPr>
          <p:nvPr>
            <p:ph type="body" idx="1"/>
          </p:nvPr>
        </p:nvSpPr>
        <p:spPr>
          <a:xfrm rot="5400000">
            <a:off x="1697037" y="-812799"/>
            <a:ext cx="5851525" cy="80264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8" name="Google Shape;308;p48"/>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9" name="Google Shape;309;p48"/>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0" name="Google Shape;310;p48"/>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19"/>
        <p:cNvGrpSpPr/>
        <p:nvPr/>
      </p:nvGrpSpPr>
      <p:grpSpPr>
        <a:xfrm>
          <a:off x="0" y="0"/>
          <a:ext cx="0" cy="0"/>
          <a:chOff x="0" y="0"/>
          <a:chExt cx="0" cy="0"/>
        </a:xfrm>
      </p:grpSpPr>
      <p:sp>
        <p:nvSpPr>
          <p:cNvPr id="320" name="Google Shape;320;p50"/>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21" name="Google Shape;321;p50"/>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2" name="Google Shape;322;p50"/>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3" name="Google Shape;323;p50"/>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4" name="Google Shape;324;p50"/>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25"/>
        <p:cNvGrpSpPr/>
        <p:nvPr/>
      </p:nvGrpSpPr>
      <p:grpSpPr>
        <a:xfrm>
          <a:off x="0" y="0"/>
          <a:ext cx="0" cy="0"/>
          <a:chOff x="0" y="0"/>
          <a:chExt cx="0" cy="0"/>
        </a:xfrm>
      </p:grpSpPr>
      <p:sp>
        <p:nvSpPr>
          <p:cNvPr id="326" name="Google Shape;326;p5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sz="6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27" name="Google Shape;327;p5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lvl="0" algn="ctr">
              <a:lnSpc>
                <a:spcPct val="100000"/>
              </a:lnSpc>
              <a:spcBef>
                <a:spcPts val="480"/>
              </a:spcBef>
              <a:spcAft>
                <a:spcPts val="0"/>
              </a:spcAft>
              <a:buClr>
                <a:schemeClr val="dk1"/>
              </a:buClr>
              <a:buSzPts val="2400"/>
              <a:buFont typeface="Arial"/>
              <a:buNone/>
              <a:defRPr sz="2400"/>
            </a:lvl1pPr>
            <a:lvl2pPr lvl="1" algn="ctr">
              <a:lnSpc>
                <a:spcPct val="100000"/>
              </a:lnSpc>
              <a:spcBef>
                <a:spcPts val="400"/>
              </a:spcBef>
              <a:spcAft>
                <a:spcPts val="0"/>
              </a:spcAft>
              <a:buClr>
                <a:schemeClr val="dk1"/>
              </a:buClr>
              <a:buSzPts val="2000"/>
              <a:buFont typeface="Arial"/>
              <a:buNone/>
              <a:defRPr sz="2000"/>
            </a:lvl2pPr>
            <a:lvl3pPr lvl="2" algn="ctr">
              <a:lnSpc>
                <a:spcPct val="100000"/>
              </a:lnSpc>
              <a:spcBef>
                <a:spcPts val="360"/>
              </a:spcBef>
              <a:spcAft>
                <a:spcPts val="0"/>
              </a:spcAft>
              <a:buClr>
                <a:schemeClr val="dk1"/>
              </a:buClr>
              <a:buSzPts val="1800"/>
              <a:buFont typeface="Arial"/>
              <a:buNone/>
              <a:defRPr sz="1800"/>
            </a:lvl3pPr>
            <a:lvl4pPr lvl="3" algn="ctr">
              <a:lnSpc>
                <a:spcPct val="100000"/>
              </a:lnSpc>
              <a:spcBef>
                <a:spcPts val="320"/>
              </a:spcBef>
              <a:spcAft>
                <a:spcPts val="0"/>
              </a:spcAft>
              <a:buClr>
                <a:schemeClr val="dk1"/>
              </a:buClr>
              <a:buSzPts val="1600"/>
              <a:buFont typeface="Arial"/>
              <a:buNone/>
              <a:defRPr sz="1600"/>
            </a:lvl4pPr>
            <a:lvl5pPr lvl="4" algn="ctr">
              <a:lnSpc>
                <a:spcPct val="100000"/>
              </a:lnSpc>
              <a:spcBef>
                <a:spcPts val="320"/>
              </a:spcBef>
              <a:spcAft>
                <a:spcPts val="0"/>
              </a:spcAft>
              <a:buClr>
                <a:schemeClr val="dk1"/>
              </a:buClr>
              <a:buSzPts val="1600"/>
              <a:buFont typeface="Arial"/>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28" name="Google Shape;328;p51"/>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9" name="Google Shape;329;p51"/>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0" name="Google Shape;330;p51"/>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31"/>
        <p:cNvGrpSpPr/>
        <p:nvPr/>
      </p:nvGrpSpPr>
      <p:grpSpPr>
        <a:xfrm>
          <a:off x="0" y="0"/>
          <a:ext cx="0" cy="0"/>
          <a:chOff x="0" y="0"/>
          <a:chExt cx="0" cy="0"/>
        </a:xfrm>
      </p:grpSpPr>
      <p:sp>
        <p:nvSpPr>
          <p:cNvPr id="332" name="Google Shape;332;p52"/>
          <p:cNvSpPr txBox="1">
            <a:spLocks noGrp="1"/>
          </p:cNvSpPr>
          <p:nvPr>
            <p:ph type="title"/>
          </p:nvPr>
        </p:nvSpPr>
        <p:spPr>
          <a:xfrm>
            <a:off x="831851" y="1709739"/>
            <a:ext cx="10515600" cy="2852737"/>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sz="6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33" name="Google Shape;333;p52"/>
          <p:cNvSpPr txBox="1">
            <a:spLocks noGrp="1"/>
          </p:cNvSpPr>
          <p:nvPr>
            <p:ph type="body" idx="1"/>
          </p:nvPr>
        </p:nvSpPr>
        <p:spPr>
          <a:xfrm>
            <a:off x="831851" y="4589464"/>
            <a:ext cx="105156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480"/>
              </a:spcBef>
              <a:spcAft>
                <a:spcPts val="0"/>
              </a:spcAft>
              <a:buClr>
                <a:schemeClr val="dk1"/>
              </a:buClr>
              <a:buSzPts val="2400"/>
              <a:buFont typeface="Arial"/>
              <a:buNone/>
              <a:defRPr sz="2400"/>
            </a:lvl1pPr>
            <a:lvl2pPr marL="914400" lvl="1" indent="-228600" algn="l">
              <a:lnSpc>
                <a:spcPct val="100000"/>
              </a:lnSpc>
              <a:spcBef>
                <a:spcPts val="400"/>
              </a:spcBef>
              <a:spcAft>
                <a:spcPts val="0"/>
              </a:spcAft>
              <a:buClr>
                <a:schemeClr val="dk1"/>
              </a:buClr>
              <a:buSzPts val="2000"/>
              <a:buFont typeface="Arial"/>
              <a:buNone/>
              <a:defRPr sz="2000"/>
            </a:lvl2pPr>
            <a:lvl3pPr marL="1371600" lvl="2" indent="-228600" algn="l">
              <a:lnSpc>
                <a:spcPct val="100000"/>
              </a:lnSpc>
              <a:spcBef>
                <a:spcPts val="360"/>
              </a:spcBef>
              <a:spcAft>
                <a:spcPts val="0"/>
              </a:spcAft>
              <a:buClr>
                <a:schemeClr val="dk1"/>
              </a:buClr>
              <a:buSzPts val="1800"/>
              <a:buFont typeface="Arial"/>
              <a:buNone/>
              <a:defRPr sz="1800"/>
            </a:lvl3pPr>
            <a:lvl4pPr marL="1828800" lvl="3" indent="-228600" algn="l">
              <a:lnSpc>
                <a:spcPct val="100000"/>
              </a:lnSpc>
              <a:spcBef>
                <a:spcPts val="320"/>
              </a:spcBef>
              <a:spcAft>
                <a:spcPts val="0"/>
              </a:spcAft>
              <a:buClr>
                <a:schemeClr val="dk1"/>
              </a:buClr>
              <a:buSzPts val="1600"/>
              <a:buFont typeface="Arial"/>
              <a:buNone/>
              <a:defRPr sz="1600"/>
            </a:lvl4pPr>
            <a:lvl5pPr marL="2286000" lvl="4" indent="-228600" algn="l">
              <a:lnSpc>
                <a:spcPct val="100000"/>
              </a:lnSpc>
              <a:spcBef>
                <a:spcPts val="320"/>
              </a:spcBef>
              <a:spcAft>
                <a:spcPts val="0"/>
              </a:spcAft>
              <a:buClr>
                <a:schemeClr val="dk1"/>
              </a:buClr>
              <a:buSzPts val="1600"/>
              <a:buFont typeface="Arial"/>
              <a:buNone/>
              <a:defRPr sz="1600"/>
            </a:lvl5pPr>
            <a:lvl6pPr marL="2743200" lvl="5" indent="-228600" algn="l">
              <a:lnSpc>
                <a:spcPct val="90000"/>
              </a:lnSpc>
              <a:spcBef>
                <a:spcPts val="500"/>
              </a:spcBef>
              <a:spcAft>
                <a:spcPts val="0"/>
              </a:spcAft>
              <a:buClr>
                <a:schemeClr val="dk1"/>
              </a:buClr>
              <a:buSzPts val="1600"/>
              <a:buNone/>
              <a:defRPr sz="1600"/>
            </a:lvl6pPr>
            <a:lvl7pPr marL="3200400" lvl="6" indent="-228600" algn="l">
              <a:lnSpc>
                <a:spcPct val="90000"/>
              </a:lnSpc>
              <a:spcBef>
                <a:spcPts val="500"/>
              </a:spcBef>
              <a:spcAft>
                <a:spcPts val="0"/>
              </a:spcAft>
              <a:buClr>
                <a:schemeClr val="dk1"/>
              </a:buClr>
              <a:buSzPts val="1600"/>
              <a:buNone/>
              <a:defRPr sz="1600"/>
            </a:lvl7pPr>
            <a:lvl8pPr marL="3657600" lvl="7" indent="-228600" algn="l">
              <a:lnSpc>
                <a:spcPct val="90000"/>
              </a:lnSpc>
              <a:spcBef>
                <a:spcPts val="500"/>
              </a:spcBef>
              <a:spcAft>
                <a:spcPts val="0"/>
              </a:spcAft>
              <a:buClr>
                <a:schemeClr val="dk1"/>
              </a:buClr>
              <a:buSzPts val="1600"/>
              <a:buNone/>
              <a:defRPr sz="1600"/>
            </a:lvl8pPr>
            <a:lvl9pPr marL="4114800" lvl="8" indent="-228600" algn="l">
              <a:lnSpc>
                <a:spcPct val="90000"/>
              </a:lnSpc>
              <a:spcBef>
                <a:spcPts val="500"/>
              </a:spcBef>
              <a:spcAft>
                <a:spcPts val="0"/>
              </a:spcAft>
              <a:buClr>
                <a:schemeClr val="dk1"/>
              </a:buClr>
              <a:buSzPts val="1600"/>
              <a:buNone/>
              <a:defRPr sz="1600"/>
            </a:lvl9pPr>
          </a:lstStyle>
          <a:p>
            <a:endParaRPr/>
          </a:p>
        </p:txBody>
      </p:sp>
      <p:sp>
        <p:nvSpPr>
          <p:cNvPr id="334" name="Google Shape;334;p52"/>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5" name="Google Shape;335;p52"/>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6" name="Google Shape;336;p52"/>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7"/>
        <p:cNvGrpSpPr/>
        <p:nvPr/>
      </p:nvGrpSpPr>
      <p:grpSpPr>
        <a:xfrm>
          <a:off x="0" y="0"/>
          <a:ext cx="0" cy="0"/>
          <a:chOff x="0" y="0"/>
          <a:chExt cx="0" cy="0"/>
        </a:xfrm>
      </p:grpSpPr>
      <p:sp>
        <p:nvSpPr>
          <p:cNvPr id="338" name="Google Shape;338;p53"/>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39" name="Google Shape;339;p53"/>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0" name="Google Shape;340;p53"/>
          <p:cNvSpPr txBox="1">
            <a:spLocks noGrp="1"/>
          </p:cNvSpPr>
          <p:nvPr>
            <p:ph type="body" idx="2"/>
          </p:nvPr>
        </p:nvSpPr>
        <p:spPr>
          <a:xfrm>
            <a:off x="6197600" y="1600201"/>
            <a:ext cx="53848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1" name="Google Shape;341;p53"/>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2" name="Google Shape;342;p53"/>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3" name="Google Shape;343;p53"/>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44"/>
        <p:cNvGrpSpPr/>
        <p:nvPr/>
      </p:nvGrpSpPr>
      <p:grpSpPr>
        <a:xfrm>
          <a:off x="0" y="0"/>
          <a:ext cx="0" cy="0"/>
          <a:chOff x="0" y="0"/>
          <a:chExt cx="0" cy="0"/>
        </a:xfrm>
      </p:grpSpPr>
      <p:sp>
        <p:nvSpPr>
          <p:cNvPr id="345" name="Google Shape;345;p54"/>
          <p:cNvSpPr txBox="1">
            <a:spLocks noGrp="1"/>
          </p:cNvSpPr>
          <p:nvPr>
            <p:ph type="title"/>
          </p:nvPr>
        </p:nvSpPr>
        <p:spPr>
          <a:xfrm>
            <a:off x="840317" y="365126"/>
            <a:ext cx="10515600" cy="132556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46" name="Google Shape;346;p54"/>
          <p:cNvSpPr txBox="1">
            <a:spLocks noGrp="1"/>
          </p:cNvSpPr>
          <p:nvPr>
            <p:ph type="body" idx="1"/>
          </p:nvPr>
        </p:nvSpPr>
        <p:spPr>
          <a:xfrm>
            <a:off x="840318" y="1681163"/>
            <a:ext cx="5158316" cy="82391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dk1"/>
              </a:buClr>
              <a:buSzPts val="2400"/>
              <a:buFont typeface="Arial"/>
              <a:buNone/>
              <a:defRPr sz="2400" b="1"/>
            </a:lvl1pPr>
            <a:lvl2pPr marL="914400" lvl="1" indent="-228600" algn="l">
              <a:lnSpc>
                <a:spcPct val="100000"/>
              </a:lnSpc>
              <a:spcBef>
                <a:spcPts val="400"/>
              </a:spcBef>
              <a:spcAft>
                <a:spcPts val="0"/>
              </a:spcAft>
              <a:buClr>
                <a:schemeClr val="dk1"/>
              </a:buClr>
              <a:buSzPts val="2000"/>
              <a:buFont typeface="Arial"/>
              <a:buNone/>
              <a:defRPr sz="2000" b="1"/>
            </a:lvl2pPr>
            <a:lvl3pPr marL="1371600" lvl="2" indent="-228600" algn="l">
              <a:lnSpc>
                <a:spcPct val="100000"/>
              </a:lnSpc>
              <a:spcBef>
                <a:spcPts val="360"/>
              </a:spcBef>
              <a:spcAft>
                <a:spcPts val="0"/>
              </a:spcAft>
              <a:buClr>
                <a:schemeClr val="dk1"/>
              </a:buClr>
              <a:buSzPts val="1800"/>
              <a:buFont typeface="Arial"/>
              <a:buNone/>
              <a:defRPr sz="1800" b="1"/>
            </a:lvl3pPr>
            <a:lvl4pPr marL="1828800" lvl="3" indent="-228600" algn="l">
              <a:lnSpc>
                <a:spcPct val="100000"/>
              </a:lnSpc>
              <a:spcBef>
                <a:spcPts val="320"/>
              </a:spcBef>
              <a:spcAft>
                <a:spcPts val="0"/>
              </a:spcAft>
              <a:buClr>
                <a:schemeClr val="dk1"/>
              </a:buClr>
              <a:buSzPts val="1600"/>
              <a:buFont typeface="Arial"/>
              <a:buNone/>
              <a:defRPr sz="1600" b="1"/>
            </a:lvl4pPr>
            <a:lvl5pPr marL="2286000" lvl="4" indent="-228600" algn="l">
              <a:lnSpc>
                <a:spcPct val="100000"/>
              </a:lnSpc>
              <a:spcBef>
                <a:spcPts val="320"/>
              </a:spcBef>
              <a:spcAft>
                <a:spcPts val="0"/>
              </a:spcAft>
              <a:buClr>
                <a:schemeClr val="dk1"/>
              </a:buClr>
              <a:buSzPts val="1600"/>
              <a:buFont typeface="Arial"/>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47" name="Google Shape;347;p54"/>
          <p:cNvSpPr txBox="1">
            <a:spLocks noGrp="1"/>
          </p:cNvSpPr>
          <p:nvPr>
            <p:ph type="body" idx="2"/>
          </p:nvPr>
        </p:nvSpPr>
        <p:spPr>
          <a:xfrm>
            <a:off x="840318" y="2505075"/>
            <a:ext cx="5158316" cy="3684588"/>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8" name="Google Shape;348;p54"/>
          <p:cNvSpPr txBox="1">
            <a:spLocks noGrp="1"/>
          </p:cNvSpPr>
          <p:nvPr>
            <p:ph type="body" idx="3"/>
          </p:nvPr>
        </p:nvSpPr>
        <p:spPr>
          <a:xfrm>
            <a:off x="6172200" y="1681163"/>
            <a:ext cx="5183717" cy="82391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dk1"/>
              </a:buClr>
              <a:buSzPts val="2400"/>
              <a:buFont typeface="Arial"/>
              <a:buNone/>
              <a:defRPr sz="2400" b="1"/>
            </a:lvl1pPr>
            <a:lvl2pPr marL="914400" lvl="1" indent="-228600" algn="l">
              <a:lnSpc>
                <a:spcPct val="100000"/>
              </a:lnSpc>
              <a:spcBef>
                <a:spcPts val="400"/>
              </a:spcBef>
              <a:spcAft>
                <a:spcPts val="0"/>
              </a:spcAft>
              <a:buClr>
                <a:schemeClr val="dk1"/>
              </a:buClr>
              <a:buSzPts val="2000"/>
              <a:buFont typeface="Arial"/>
              <a:buNone/>
              <a:defRPr sz="2000" b="1"/>
            </a:lvl2pPr>
            <a:lvl3pPr marL="1371600" lvl="2" indent="-228600" algn="l">
              <a:lnSpc>
                <a:spcPct val="100000"/>
              </a:lnSpc>
              <a:spcBef>
                <a:spcPts val="360"/>
              </a:spcBef>
              <a:spcAft>
                <a:spcPts val="0"/>
              </a:spcAft>
              <a:buClr>
                <a:schemeClr val="dk1"/>
              </a:buClr>
              <a:buSzPts val="1800"/>
              <a:buFont typeface="Arial"/>
              <a:buNone/>
              <a:defRPr sz="1800" b="1"/>
            </a:lvl3pPr>
            <a:lvl4pPr marL="1828800" lvl="3" indent="-228600" algn="l">
              <a:lnSpc>
                <a:spcPct val="100000"/>
              </a:lnSpc>
              <a:spcBef>
                <a:spcPts val="320"/>
              </a:spcBef>
              <a:spcAft>
                <a:spcPts val="0"/>
              </a:spcAft>
              <a:buClr>
                <a:schemeClr val="dk1"/>
              </a:buClr>
              <a:buSzPts val="1600"/>
              <a:buFont typeface="Arial"/>
              <a:buNone/>
              <a:defRPr sz="1600" b="1"/>
            </a:lvl4pPr>
            <a:lvl5pPr marL="2286000" lvl="4" indent="-228600" algn="l">
              <a:lnSpc>
                <a:spcPct val="100000"/>
              </a:lnSpc>
              <a:spcBef>
                <a:spcPts val="320"/>
              </a:spcBef>
              <a:spcAft>
                <a:spcPts val="0"/>
              </a:spcAft>
              <a:buClr>
                <a:schemeClr val="dk1"/>
              </a:buClr>
              <a:buSzPts val="1600"/>
              <a:buFont typeface="Arial"/>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49" name="Google Shape;349;p54"/>
          <p:cNvSpPr txBox="1">
            <a:spLocks noGrp="1"/>
          </p:cNvSpPr>
          <p:nvPr>
            <p:ph type="body" idx="4"/>
          </p:nvPr>
        </p:nvSpPr>
        <p:spPr>
          <a:xfrm>
            <a:off x="6172200" y="2505075"/>
            <a:ext cx="5183717" cy="3684588"/>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0" name="Google Shape;350;p54"/>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1" name="Google Shape;351;p54"/>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2" name="Google Shape;352;p54"/>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3"/>
        <p:cNvGrpSpPr/>
        <p:nvPr/>
      </p:nvGrpSpPr>
      <p:grpSpPr>
        <a:xfrm>
          <a:off x="0" y="0"/>
          <a:ext cx="0" cy="0"/>
          <a:chOff x="0" y="0"/>
          <a:chExt cx="0" cy="0"/>
        </a:xfrm>
      </p:grpSpPr>
      <p:sp>
        <p:nvSpPr>
          <p:cNvPr id="354" name="Google Shape;354;p55"/>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55" name="Google Shape;355;p55"/>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6" name="Google Shape;356;p55"/>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7" name="Google Shape;357;p55"/>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58"/>
        <p:cNvGrpSpPr/>
        <p:nvPr/>
      </p:nvGrpSpPr>
      <p:grpSpPr>
        <a:xfrm>
          <a:off x="0" y="0"/>
          <a:ext cx="0" cy="0"/>
          <a:chOff x="0" y="0"/>
          <a:chExt cx="0" cy="0"/>
        </a:xfrm>
      </p:grpSpPr>
      <p:sp>
        <p:nvSpPr>
          <p:cNvPr id="359" name="Google Shape;359;p56"/>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0" name="Google Shape;360;p56"/>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1" name="Google Shape;361;p56"/>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62"/>
        <p:cNvGrpSpPr/>
        <p:nvPr/>
      </p:nvGrpSpPr>
      <p:grpSpPr>
        <a:xfrm>
          <a:off x="0" y="0"/>
          <a:ext cx="0" cy="0"/>
          <a:chOff x="0" y="0"/>
          <a:chExt cx="0" cy="0"/>
        </a:xfrm>
      </p:grpSpPr>
      <p:sp>
        <p:nvSpPr>
          <p:cNvPr id="363" name="Google Shape;363;p57"/>
          <p:cNvSpPr txBox="1">
            <a:spLocks noGrp="1"/>
          </p:cNvSpPr>
          <p:nvPr>
            <p:ph type="title"/>
          </p:nvPr>
        </p:nvSpPr>
        <p:spPr>
          <a:xfrm>
            <a:off x="840318" y="457200"/>
            <a:ext cx="3932767" cy="16002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sz="32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64" name="Google Shape;364;p57"/>
          <p:cNvSpPr txBox="1">
            <a:spLocks noGrp="1"/>
          </p:cNvSpPr>
          <p:nvPr>
            <p:ph type="body" idx="1"/>
          </p:nvPr>
        </p:nvSpPr>
        <p:spPr>
          <a:xfrm>
            <a:off x="5183717" y="987426"/>
            <a:ext cx="6172200" cy="4873625"/>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1"/>
              </a:buClr>
              <a:buSzPts val="3200"/>
              <a:buFont typeface="Arial"/>
              <a:buChar char="•"/>
              <a:defRPr sz="3200"/>
            </a:lvl1pPr>
            <a:lvl2pPr marL="914400" lvl="1" indent="-406400" algn="l">
              <a:lnSpc>
                <a:spcPct val="100000"/>
              </a:lnSpc>
              <a:spcBef>
                <a:spcPts val="560"/>
              </a:spcBef>
              <a:spcAft>
                <a:spcPts val="0"/>
              </a:spcAft>
              <a:buClr>
                <a:schemeClr val="dk1"/>
              </a:buClr>
              <a:buSzPts val="2800"/>
              <a:buFont typeface="Arial"/>
              <a:buChar char="–"/>
              <a:defRPr sz="2800"/>
            </a:lvl2pPr>
            <a:lvl3pPr marL="1371600" lvl="2" indent="-381000" algn="l">
              <a:lnSpc>
                <a:spcPct val="100000"/>
              </a:lnSpc>
              <a:spcBef>
                <a:spcPts val="480"/>
              </a:spcBef>
              <a:spcAft>
                <a:spcPts val="0"/>
              </a:spcAft>
              <a:buClr>
                <a:schemeClr val="dk1"/>
              </a:buClr>
              <a:buSzPts val="2400"/>
              <a:buFont typeface="Arial"/>
              <a:buChar char="•"/>
              <a:defRPr sz="2400"/>
            </a:lvl3pPr>
            <a:lvl4pPr marL="1828800" lvl="3" indent="-355600" algn="l">
              <a:lnSpc>
                <a:spcPct val="100000"/>
              </a:lnSpc>
              <a:spcBef>
                <a:spcPts val="400"/>
              </a:spcBef>
              <a:spcAft>
                <a:spcPts val="0"/>
              </a:spcAft>
              <a:buClr>
                <a:schemeClr val="dk1"/>
              </a:buClr>
              <a:buSzPts val="2000"/>
              <a:buFont typeface="Arial"/>
              <a:buChar char="–"/>
              <a:defRPr sz="2000"/>
            </a:lvl4pPr>
            <a:lvl5pPr marL="2286000" lvl="4" indent="-355600" algn="l">
              <a:lnSpc>
                <a:spcPct val="100000"/>
              </a:lnSpc>
              <a:spcBef>
                <a:spcPts val="400"/>
              </a:spcBef>
              <a:spcAft>
                <a:spcPts val="0"/>
              </a:spcAft>
              <a:buClr>
                <a:schemeClr val="dk1"/>
              </a:buClr>
              <a:buSzPts val="2000"/>
              <a:buFont typeface="Arial"/>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65" name="Google Shape;365;p57"/>
          <p:cNvSpPr txBox="1">
            <a:spLocks noGrp="1"/>
          </p:cNvSpPr>
          <p:nvPr>
            <p:ph type="body" idx="2"/>
          </p:nvPr>
        </p:nvSpPr>
        <p:spPr>
          <a:xfrm>
            <a:off x="840318" y="2057400"/>
            <a:ext cx="3932767" cy="3811588"/>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320"/>
              </a:spcBef>
              <a:spcAft>
                <a:spcPts val="0"/>
              </a:spcAft>
              <a:buClr>
                <a:schemeClr val="dk1"/>
              </a:buClr>
              <a:buSzPts val="1600"/>
              <a:buFont typeface="Arial"/>
              <a:buNone/>
              <a:defRPr sz="1600"/>
            </a:lvl1pPr>
            <a:lvl2pPr marL="914400" lvl="1" indent="-228600" algn="l">
              <a:lnSpc>
                <a:spcPct val="100000"/>
              </a:lnSpc>
              <a:spcBef>
                <a:spcPts val="280"/>
              </a:spcBef>
              <a:spcAft>
                <a:spcPts val="0"/>
              </a:spcAft>
              <a:buClr>
                <a:schemeClr val="dk1"/>
              </a:buClr>
              <a:buSzPts val="1400"/>
              <a:buFont typeface="Arial"/>
              <a:buNone/>
              <a:defRPr sz="1400"/>
            </a:lvl2pPr>
            <a:lvl3pPr marL="1371600" lvl="2" indent="-228600" algn="l">
              <a:lnSpc>
                <a:spcPct val="100000"/>
              </a:lnSpc>
              <a:spcBef>
                <a:spcPts val="240"/>
              </a:spcBef>
              <a:spcAft>
                <a:spcPts val="0"/>
              </a:spcAft>
              <a:buClr>
                <a:schemeClr val="dk1"/>
              </a:buClr>
              <a:buSzPts val="1200"/>
              <a:buFont typeface="Arial"/>
              <a:buNone/>
              <a:defRPr sz="1200"/>
            </a:lvl3pPr>
            <a:lvl4pPr marL="1828800" lvl="3" indent="-228600" algn="l">
              <a:lnSpc>
                <a:spcPct val="100000"/>
              </a:lnSpc>
              <a:spcBef>
                <a:spcPts val="200"/>
              </a:spcBef>
              <a:spcAft>
                <a:spcPts val="0"/>
              </a:spcAft>
              <a:buClr>
                <a:schemeClr val="dk1"/>
              </a:buClr>
              <a:buSzPts val="1000"/>
              <a:buFont typeface="Arial"/>
              <a:buNone/>
              <a:defRPr sz="1000"/>
            </a:lvl4pPr>
            <a:lvl5pPr marL="2286000" lvl="4" indent="-228600" algn="l">
              <a:lnSpc>
                <a:spcPct val="100000"/>
              </a:lnSpc>
              <a:spcBef>
                <a:spcPts val="200"/>
              </a:spcBef>
              <a:spcAft>
                <a:spcPts val="0"/>
              </a:spcAft>
              <a:buClr>
                <a:schemeClr val="dk1"/>
              </a:buClr>
              <a:buSzPts val="1000"/>
              <a:buFont typeface="Arial"/>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66" name="Google Shape;366;p57"/>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7" name="Google Shape;367;p57"/>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8" name="Google Shape;368;p57"/>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69"/>
        <p:cNvGrpSpPr/>
        <p:nvPr/>
      </p:nvGrpSpPr>
      <p:grpSpPr>
        <a:xfrm>
          <a:off x="0" y="0"/>
          <a:ext cx="0" cy="0"/>
          <a:chOff x="0" y="0"/>
          <a:chExt cx="0" cy="0"/>
        </a:xfrm>
      </p:grpSpPr>
      <p:sp>
        <p:nvSpPr>
          <p:cNvPr id="370" name="Google Shape;370;p58"/>
          <p:cNvSpPr txBox="1">
            <a:spLocks noGrp="1"/>
          </p:cNvSpPr>
          <p:nvPr>
            <p:ph type="title"/>
          </p:nvPr>
        </p:nvSpPr>
        <p:spPr>
          <a:xfrm>
            <a:off x="840318" y="457200"/>
            <a:ext cx="3932767" cy="16002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sz="32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71" name="Google Shape;371;p58"/>
          <p:cNvSpPr>
            <a:spLocks noGrp="1"/>
          </p:cNvSpPr>
          <p:nvPr>
            <p:ph type="pic" idx="2"/>
          </p:nvPr>
        </p:nvSpPr>
        <p:spPr>
          <a:xfrm>
            <a:off x="5183717" y="987426"/>
            <a:ext cx="6172200" cy="48736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R="0" lvl="1" algn="l" rtl="0">
              <a:lnSpc>
                <a:spcPct val="100000"/>
              </a:lnSpc>
              <a:spcBef>
                <a:spcPts val="56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72" name="Google Shape;372;p58"/>
          <p:cNvSpPr txBox="1">
            <a:spLocks noGrp="1"/>
          </p:cNvSpPr>
          <p:nvPr>
            <p:ph type="body" idx="1"/>
          </p:nvPr>
        </p:nvSpPr>
        <p:spPr>
          <a:xfrm>
            <a:off x="840318" y="2057400"/>
            <a:ext cx="3932767" cy="3811588"/>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320"/>
              </a:spcBef>
              <a:spcAft>
                <a:spcPts val="0"/>
              </a:spcAft>
              <a:buClr>
                <a:schemeClr val="dk1"/>
              </a:buClr>
              <a:buSzPts val="1600"/>
              <a:buFont typeface="Arial"/>
              <a:buNone/>
              <a:defRPr sz="1600"/>
            </a:lvl1pPr>
            <a:lvl2pPr marL="914400" lvl="1" indent="-228600" algn="l">
              <a:lnSpc>
                <a:spcPct val="100000"/>
              </a:lnSpc>
              <a:spcBef>
                <a:spcPts val="280"/>
              </a:spcBef>
              <a:spcAft>
                <a:spcPts val="0"/>
              </a:spcAft>
              <a:buClr>
                <a:schemeClr val="dk1"/>
              </a:buClr>
              <a:buSzPts val="1400"/>
              <a:buFont typeface="Arial"/>
              <a:buNone/>
              <a:defRPr sz="1400"/>
            </a:lvl2pPr>
            <a:lvl3pPr marL="1371600" lvl="2" indent="-228600" algn="l">
              <a:lnSpc>
                <a:spcPct val="100000"/>
              </a:lnSpc>
              <a:spcBef>
                <a:spcPts val="240"/>
              </a:spcBef>
              <a:spcAft>
                <a:spcPts val="0"/>
              </a:spcAft>
              <a:buClr>
                <a:schemeClr val="dk1"/>
              </a:buClr>
              <a:buSzPts val="1200"/>
              <a:buFont typeface="Arial"/>
              <a:buNone/>
              <a:defRPr sz="1200"/>
            </a:lvl3pPr>
            <a:lvl4pPr marL="1828800" lvl="3" indent="-228600" algn="l">
              <a:lnSpc>
                <a:spcPct val="100000"/>
              </a:lnSpc>
              <a:spcBef>
                <a:spcPts val="200"/>
              </a:spcBef>
              <a:spcAft>
                <a:spcPts val="0"/>
              </a:spcAft>
              <a:buClr>
                <a:schemeClr val="dk1"/>
              </a:buClr>
              <a:buSzPts val="1000"/>
              <a:buFont typeface="Arial"/>
              <a:buNone/>
              <a:defRPr sz="1000"/>
            </a:lvl4pPr>
            <a:lvl5pPr marL="2286000" lvl="4" indent="-228600" algn="l">
              <a:lnSpc>
                <a:spcPct val="100000"/>
              </a:lnSpc>
              <a:spcBef>
                <a:spcPts val="200"/>
              </a:spcBef>
              <a:spcAft>
                <a:spcPts val="0"/>
              </a:spcAft>
              <a:buClr>
                <a:schemeClr val="dk1"/>
              </a:buClr>
              <a:buSzPts val="1000"/>
              <a:buFont typeface="Arial"/>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73" name="Google Shape;373;p58"/>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4" name="Google Shape;374;p58"/>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5" name="Google Shape;375;p58"/>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76"/>
        <p:cNvGrpSpPr/>
        <p:nvPr/>
      </p:nvGrpSpPr>
      <p:grpSpPr>
        <a:xfrm>
          <a:off x="0" y="0"/>
          <a:ext cx="0" cy="0"/>
          <a:chOff x="0" y="0"/>
          <a:chExt cx="0" cy="0"/>
        </a:xfrm>
      </p:grpSpPr>
      <p:sp>
        <p:nvSpPr>
          <p:cNvPr id="377" name="Google Shape;377;p59"/>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78" name="Google Shape;378;p59"/>
          <p:cNvSpPr txBox="1">
            <a:spLocks noGrp="1"/>
          </p:cNvSpPr>
          <p:nvPr>
            <p:ph type="body" idx="1"/>
          </p:nvPr>
        </p:nvSpPr>
        <p:spPr>
          <a:xfrm rot="5400000">
            <a:off x="3833019" y="-1623217"/>
            <a:ext cx="4525963" cy="109728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9" name="Google Shape;379;p59"/>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0" name="Google Shape;380;p59"/>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1" name="Google Shape;381;p59"/>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82"/>
        <p:cNvGrpSpPr/>
        <p:nvPr/>
      </p:nvGrpSpPr>
      <p:grpSpPr>
        <a:xfrm>
          <a:off x="0" y="0"/>
          <a:ext cx="0" cy="0"/>
          <a:chOff x="0" y="0"/>
          <a:chExt cx="0" cy="0"/>
        </a:xfrm>
      </p:grpSpPr>
      <p:sp>
        <p:nvSpPr>
          <p:cNvPr id="383" name="Google Shape;383;p60"/>
          <p:cNvSpPr txBox="1">
            <a:spLocks noGrp="1"/>
          </p:cNvSpPr>
          <p:nvPr>
            <p:ph type="title"/>
          </p:nvPr>
        </p:nvSpPr>
        <p:spPr>
          <a:xfrm rot="5400000">
            <a:off x="7285037" y="1828802"/>
            <a:ext cx="5851525" cy="27432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84" name="Google Shape;384;p60"/>
          <p:cNvSpPr txBox="1">
            <a:spLocks noGrp="1"/>
          </p:cNvSpPr>
          <p:nvPr>
            <p:ph type="body" idx="1"/>
          </p:nvPr>
        </p:nvSpPr>
        <p:spPr>
          <a:xfrm rot="5400000">
            <a:off x="1697037" y="-812799"/>
            <a:ext cx="5851525" cy="80264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5" name="Google Shape;385;p60"/>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6" name="Google Shape;386;p60"/>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7" name="Google Shape;387;p60"/>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2.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84"/>
        <p:cNvGrpSpPr/>
        <p:nvPr/>
      </p:nvGrpSpPr>
      <p:grpSpPr>
        <a:xfrm>
          <a:off x="0" y="0"/>
          <a:ext cx="0" cy="0"/>
          <a:chOff x="0" y="0"/>
          <a:chExt cx="0" cy="0"/>
        </a:xfrm>
      </p:grpSpPr>
      <p:sp>
        <p:nvSpPr>
          <p:cNvPr id="85" name="Google Shape;85;p13"/>
          <p:cNvSpPr txBox="1">
            <a:spLocks noGrp="1"/>
          </p:cNvSpPr>
          <p:nvPr>
            <p:ph type="title"/>
          </p:nvPr>
        </p:nvSpPr>
        <p:spPr>
          <a:xfrm>
            <a:off x="914400" y="609600"/>
            <a:ext cx="10363200" cy="11430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4400" b="0" i="0" u="none" strike="noStrike" cap="none">
                <a:solidFill>
                  <a:schemeClr val="lt2"/>
                </a:solidFill>
                <a:latin typeface="Tahoma"/>
                <a:ea typeface="Tahoma"/>
                <a:cs typeface="Tahoma"/>
                <a:sym typeface="Tahoma"/>
              </a:defRPr>
            </a:lvl1pPr>
            <a:lvl2pPr marR="0" lvl="1" algn="l" rtl="0">
              <a:lnSpc>
                <a:spcPct val="100000"/>
              </a:lnSpc>
              <a:spcBef>
                <a:spcPts val="0"/>
              </a:spcBef>
              <a:spcAft>
                <a:spcPts val="0"/>
              </a:spcAft>
              <a:buClr>
                <a:srgbClr val="000000"/>
              </a:buClr>
              <a:buSzPts val="1400"/>
              <a:buFont typeface="Arial"/>
              <a:buNone/>
              <a:defRPr sz="4400" b="0" i="0" u="none" strike="noStrike" cap="none">
                <a:solidFill>
                  <a:schemeClr val="lt2"/>
                </a:solidFill>
                <a:latin typeface="Tahoma"/>
                <a:ea typeface="Tahoma"/>
                <a:cs typeface="Tahoma"/>
                <a:sym typeface="Tahoma"/>
              </a:defRPr>
            </a:lvl2pPr>
            <a:lvl3pPr marR="0" lvl="2" algn="l" rtl="0">
              <a:lnSpc>
                <a:spcPct val="100000"/>
              </a:lnSpc>
              <a:spcBef>
                <a:spcPts val="0"/>
              </a:spcBef>
              <a:spcAft>
                <a:spcPts val="0"/>
              </a:spcAft>
              <a:buClr>
                <a:srgbClr val="000000"/>
              </a:buClr>
              <a:buSzPts val="1400"/>
              <a:buFont typeface="Arial"/>
              <a:buNone/>
              <a:defRPr sz="4400" b="0" i="0" u="none" strike="noStrike" cap="none">
                <a:solidFill>
                  <a:schemeClr val="lt2"/>
                </a:solidFill>
                <a:latin typeface="Tahoma"/>
                <a:ea typeface="Tahoma"/>
                <a:cs typeface="Tahoma"/>
                <a:sym typeface="Tahoma"/>
              </a:defRPr>
            </a:lvl3pPr>
            <a:lvl4pPr marR="0" lvl="3" algn="l" rtl="0">
              <a:lnSpc>
                <a:spcPct val="100000"/>
              </a:lnSpc>
              <a:spcBef>
                <a:spcPts val="0"/>
              </a:spcBef>
              <a:spcAft>
                <a:spcPts val="0"/>
              </a:spcAft>
              <a:buClr>
                <a:srgbClr val="000000"/>
              </a:buClr>
              <a:buSzPts val="1400"/>
              <a:buFont typeface="Arial"/>
              <a:buNone/>
              <a:defRPr sz="4400" b="0" i="0" u="none" strike="noStrike" cap="none">
                <a:solidFill>
                  <a:schemeClr val="lt2"/>
                </a:solidFill>
                <a:latin typeface="Tahoma"/>
                <a:ea typeface="Tahoma"/>
                <a:cs typeface="Tahoma"/>
                <a:sym typeface="Tahoma"/>
              </a:defRPr>
            </a:lvl4pPr>
            <a:lvl5pPr marR="0" lvl="4" algn="l" rtl="0">
              <a:lnSpc>
                <a:spcPct val="100000"/>
              </a:lnSpc>
              <a:spcBef>
                <a:spcPts val="0"/>
              </a:spcBef>
              <a:spcAft>
                <a:spcPts val="0"/>
              </a:spcAft>
              <a:buClr>
                <a:srgbClr val="000000"/>
              </a:buClr>
              <a:buSzPts val="1400"/>
              <a:buFont typeface="Arial"/>
              <a:buNone/>
              <a:defRPr sz="4400" b="0" i="0" u="none" strike="noStrike" cap="none">
                <a:solidFill>
                  <a:schemeClr val="lt2"/>
                </a:solidFill>
                <a:latin typeface="Tahoma"/>
                <a:ea typeface="Tahoma"/>
                <a:cs typeface="Tahoma"/>
                <a:sym typeface="Tahoma"/>
              </a:defRPr>
            </a:lvl5pPr>
            <a:lvl6pPr marR="0" lvl="5" algn="l" rtl="0">
              <a:lnSpc>
                <a:spcPct val="100000"/>
              </a:lnSpc>
              <a:spcBef>
                <a:spcPts val="0"/>
              </a:spcBef>
              <a:spcAft>
                <a:spcPts val="0"/>
              </a:spcAft>
              <a:buClr>
                <a:srgbClr val="000000"/>
              </a:buClr>
              <a:buSzPts val="1400"/>
              <a:buFont typeface="Arial"/>
              <a:buNone/>
              <a:defRPr sz="4400" b="0" i="0" u="none" strike="noStrike" cap="none">
                <a:solidFill>
                  <a:schemeClr val="lt2"/>
                </a:solidFill>
                <a:latin typeface="Tahoma"/>
                <a:ea typeface="Tahoma"/>
                <a:cs typeface="Tahoma"/>
                <a:sym typeface="Tahoma"/>
              </a:defRPr>
            </a:lvl6pPr>
            <a:lvl7pPr marR="0" lvl="6" algn="l" rtl="0">
              <a:lnSpc>
                <a:spcPct val="100000"/>
              </a:lnSpc>
              <a:spcBef>
                <a:spcPts val="0"/>
              </a:spcBef>
              <a:spcAft>
                <a:spcPts val="0"/>
              </a:spcAft>
              <a:buClr>
                <a:srgbClr val="000000"/>
              </a:buClr>
              <a:buSzPts val="1400"/>
              <a:buFont typeface="Arial"/>
              <a:buNone/>
              <a:defRPr sz="4400" b="0" i="0" u="none" strike="noStrike" cap="none">
                <a:solidFill>
                  <a:schemeClr val="lt2"/>
                </a:solidFill>
                <a:latin typeface="Tahoma"/>
                <a:ea typeface="Tahoma"/>
                <a:cs typeface="Tahoma"/>
                <a:sym typeface="Tahoma"/>
              </a:defRPr>
            </a:lvl7pPr>
            <a:lvl8pPr marR="0" lvl="7" algn="l" rtl="0">
              <a:lnSpc>
                <a:spcPct val="100000"/>
              </a:lnSpc>
              <a:spcBef>
                <a:spcPts val="0"/>
              </a:spcBef>
              <a:spcAft>
                <a:spcPts val="0"/>
              </a:spcAft>
              <a:buClr>
                <a:srgbClr val="000000"/>
              </a:buClr>
              <a:buSzPts val="1400"/>
              <a:buFont typeface="Arial"/>
              <a:buNone/>
              <a:defRPr sz="4400" b="0" i="0" u="none" strike="noStrike" cap="none">
                <a:solidFill>
                  <a:schemeClr val="lt2"/>
                </a:solidFill>
                <a:latin typeface="Tahoma"/>
                <a:ea typeface="Tahoma"/>
                <a:cs typeface="Tahoma"/>
                <a:sym typeface="Tahoma"/>
              </a:defRPr>
            </a:lvl8pPr>
            <a:lvl9pPr marR="0" lvl="8" algn="l" rtl="0">
              <a:lnSpc>
                <a:spcPct val="100000"/>
              </a:lnSpc>
              <a:spcBef>
                <a:spcPts val="0"/>
              </a:spcBef>
              <a:spcAft>
                <a:spcPts val="0"/>
              </a:spcAft>
              <a:buClr>
                <a:srgbClr val="000000"/>
              </a:buClr>
              <a:buSzPts val="1400"/>
              <a:buFont typeface="Arial"/>
              <a:buNone/>
              <a:defRPr sz="4400" b="0" i="0" u="none" strike="noStrike" cap="none">
                <a:solidFill>
                  <a:schemeClr val="lt2"/>
                </a:solidFill>
                <a:latin typeface="Tahoma"/>
                <a:ea typeface="Tahoma"/>
                <a:cs typeface="Tahoma"/>
                <a:sym typeface="Tahoma"/>
              </a:defRPr>
            </a:lvl9pPr>
          </a:lstStyle>
          <a:p>
            <a:endParaRPr/>
          </a:p>
        </p:txBody>
      </p:sp>
      <p:sp>
        <p:nvSpPr>
          <p:cNvPr id="86" name="Google Shape;86;p13"/>
          <p:cNvSpPr txBox="1">
            <a:spLocks noGrp="1"/>
          </p:cNvSpPr>
          <p:nvPr>
            <p:ph type="body" idx="1"/>
          </p:nvPr>
        </p:nvSpPr>
        <p:spPr>
          <a:xfrm>
            <a:off x="914400" y="1981200"/>
            <a:ext cx="10363200" cy="41148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lt1"/>
              </a:buClr>
              <a:buSzPts val="3200"/>
              <a:buFont typeface="Tahoma"/>
              <a:buChar char="◊"/>
              <a:defRPr sz="3200" b="0" i="0" u="none" strike="noStrike" cap="none">
                <a:solidFill>
                  <a:schemeClr val="lt1"/>
                </a:solidFill>
                <a:latin typeface="Tahoma"/>
                <a:ea typeface="Tahoma"/>
                <a:cs typeface="Tahoma"/>
                <a:sym typeface="Tahoma"/>
              </a:defRPr>
            </a:lvl1pPr>
            <a:lvl2pPr marL="914400" marR="0" lvl="1" indent="-406400" algn="l" rtl="0">
              <a:lnSpc>
                <a:spcPct val="100000"/>
              </a:lnSpc>
              <a:spcBef>
                <a:spcPts val="560"/>
              </a:spcBef>
              <a:spcAft>
                <a:spcPts val="0"/>
              </a:spcAft>
              <a:buClr>
                <a:schemeClr val="lt1"/>
              </a:buClr>
              <a:buSzPts val="2800"/>
              <a:buFont typeface="Tahoma"/>
              <a:buChar char="•"/>
              <a:defRPr sz="2800" b="0" i="0" u="none" strike="noStrike" cap="none">
                <a:solidFill>
                  <a:schemeClr val="lt1"/>
                </a:solidFill>
                <a:latin typeface="Tahoma"/>
                <a:ea typeface="Tahoma"/>
                <a:cs typeface="Tahoma"/>
                <a:sym typeface="Tahoma"/>
              </a:defRPr>
            </a:lvl2pPr>
            <a:lvl3pPr marL="1371600" marR="0" lvl="2" indent="-381000" algn="l" rtl="0">
              <a:lnSpc>
                <a:spcPct val="100000"/>
              </a:lnSpc>
              <a:spcBef>
                <a:spcPts val="480"/>
              </a:spcBef>
              <a:spcAft>
                <a:spcPts val="0"/>
              </a:spcAft>
              <a:buClr>
                <a:schemeClr val="lt1"/>
              </a:buClr>
              <a:buSzPts val="2400"/>
              <a:buFont typeface="Tahoma"/>
              <a:buChar char="◊"/>
              <a:defRPr sz="2400" b="0" i="0" u="none" strike="noStrike" cap="none">
                <a:solidFill>
                  <a:schemeClr val="lt1"/>
                </a:solidFill>
                <a:latin typeface="Tahoma"/>
                <a:ea typeface="Tahoma"/>
                <a:cs typeface="Tahoma"/>
                <a:sym typeface="Tahoma"/>
              </a:defRPr>
            </a:lvl3pPr>
            <a:lvl4pPr marL="1828800" marR="0" lvl="3" indent="-355600" algn="l" rtl="0">
              <a:lnSpc>
                <a:spcPct val="100000"/>
              </a:lnSpc>
              <a:spcBef>
                <a:spcPts val="400"/>
              </a:spcBef>
              <a:spcAft>
                <a:spcPts val="0"/>
              </a:spcAft>
              <a:buClr>
                <a:schemeClr val="lt1"/>
              </a:buClr>
              <a:buSzPts val="2000"/>
              <a:buFont typeface="Tahoma"/>
              <a:buChar char="•"/>
              <a:defRPr sz="2000" b="0" i="0" u="none" strike="noStrike" cap="none">
                <a:solidFill>
                  <a:schemeClr val="lt1"/>
                </a:solidFill>
                <a:latin typeface="Tahoma"/>
                <a:ea typeface="Tahoma"/>
                <a:cs typeface="Tahoma"/>
                <a:sym typeface="Tahoma"/>
              </a:defRPr>
            </a:lvl4pPr>
            <a:lvl5pPr marL="2286000" marR="0" lvl="4" indent="-355600" algn="l" rtl="0">
              <a:lnSpc>
                <a:spcPct val="100000"/>
              </a:lnSpc>
              <a:spcBef>
                <a:spcPts val="400"/>
              </a:spcBef>
              <a:spcAft>
                <a:spcPts val="0"/>
              </a:spcAft>
              <a:buClr>
                <a:schemeClr val="lt1"/>
              </a:buClr>
              <a:buSzPts val="2000"/>
              <a:buFont typeface="Tahoma"/>
              <a:buChar char="◊"/>
              <a:defRPr sz="2000" b="0" i="0" u="none" strike="noStrike" cap="none">
                <a:solidFill>
                  <a:schemeClr val="lt1"/>
                </a:solidFill>
                <a:latin typeface="Tahoma"/>
                <a:ea typeface="Tahoma"/>
                <a:cs typeface="Tahoma"/>
                <a:sym typeface="Tahoma"/>
              </a:defRPr>
            </a:lvl5pPr>
            <a:lvl6pPr marL="2743200" marR="0" lvl="5" indent="-355600" algn="l" rtl="0">
              <a:lnSpc>
                <a:spcPct val="100000"/>
              </a:lnSpc>
              <a:spcBef>
                <a:spcPts val="400"/>
              </a:spcBef>
              <a:spcAft>
                <a:spcPts val="0"/>
              </a:spcAft>
              <a:buClr>
                <a:schemeClr val="lt1"/>
              </a:buClr>
              <a:buSzPts val="2000"/>
              <a:buFont typeface="Tahoma"/>
              <a:buChar char="◊"/>
              <a:defRPr sz="2000" b="0" i="0" u="none" strike="noStrike" cap="none">
                <a:solidFill>
                  <a:schemeClr val="lt1"/>
                </a:solidFill>
                <a:latin typeface="Tahoma"/>
                <a:ea typeface="Tahoma"/>
                <a:cs typeface="Tahoma"/>
                <a:sym typeface="Tahoma"/>
              </a:defRPr>
            </a:lvl6pPr>
            <a:lvl7pPr marL="3200400" marR="0" lvl="6" indent="-355600" algn="l" rtl="0">
              <a:lnSpc>
                <a:spcPct val="100000"/>
              </a:lnSpc>
              <a:spcBef>
                <a:spcPts val="400"/>
              </a:spcBef>
              <a:spcAft>
                <a:spcPts val="0"/>
              </a:spcAft>
              <a:buClr>
                <a:schemeClr val="lt1"/>
              </a:buClr>
              <a:buSzPts val="2000"/>
              <a:buFont typeface="Tahoma"/>
              <a:buChar char="◊"/>
              <a:defRPr sz="2000" b="0" i="0" u="none" strike="noStrike" cap="none">
                <a:solidFill>
                  <a:schemeClr val="lt1"/>
                </a:solidFill>
                <a:latin typeface="Tahoma"/>
                <a:ea typeface="Tahoma"/>
                <a:cs typeface="Tahoma"/>
                <a:sym typeface="Tahoma"/>
              </a:defRPr>
            </a:lvl7pPr>
            <a:lvl8pPr marL="3657600" marR="0" lvl="7" indent="-355600" algn="l" rtl="0">
              <a:lnSpc>
                <a:spcPct val="100000"/>
              </a:lnSpc>
              <a:spcBef>
                <a:spcPts val="400"/>
              </a:spcBef>
              <a:spcAft>
                <a:spcPts val="0"/>
              </a:spcAft>
              <a:buClr>
                <a:schemeClr val="lt1"/>
              </a:buClr>
              <a:buSzPts val="2000"/>
              <a:buFont typeface="Tahoma"/>
              <a:buChar char="◊"/>
              <a:defRPr sz="2000" b="0" i="0" u="none" strike="noStrike" cap="none">
                <a:solidFill>
                  <a:schemeClr val="lt1"/>
                </a:solidFill>
                <a:latin typeface="Tahoma"/>
                <a:ea typeface="Tahoma"/>
                <a:cs typeface="Tahoma"/>
                <a:sym typeface="Tahoma"/>
              </a:defRPr>
            </a:lvl8pPr>
            <a:lvl9pPr marL="4114800" marR="0" lvl="8" indent="-355600" algn="l" rtl="0">
              <a:lnSpc>
                <a:spcPct val="100000"/>
              </a:lnSpc>
              <a:spcBef>
                <a:spcPts val="400"/>
              </a:spcBef>
              <a:spcAft>
                <a:spcPts val="0"/>
              </a:spcAft>
              <a:buClr>
                <a:schemeClr val="lt1"/>
              </a:buClr>
              <a:buSzPts val="2000"/>
              <a:buFont typeface="Tahoma"/>
              <a:buChar char="◊"/>
              <a:defRPr sz="2000" b="0" i="0" u="none" strike="noStrike" cap="none">
                <a:solidFill>
                  <a:schemeClr val="lt1"/>
                </a:solidFill>
                <a:latin typeface="Tahoma"/>
                <a:ea typeface="Tahoma"/>
                <a:cs typeface="Tahoma"/>
                <a:sym typeface="Tahoma"/>
              </a:defRPr>
            </a:lvl9pPr>
          </a:lstStyle>
          <a:p>
            <a:endParaRPr/>
          </a:p>
        </p:txBody>
      </p:sp>
      <p:sp>
        <p:nvSpPr>
          <p:cNvPr id="87" name="Google Shape;87;p13"/>
          <p:cNvSpPr txBox="1">
            <a:spLocks noGrp="1"/>
          </p:cNvSpPr>
          <p:nvPr>
            <p:ph type="dt" idx="10"/>
          </p:nvPr>
        </p:nvSpPr>
        <p:spPr>
          <a:xfrm>
            <a:off x="914400" y="6248400"/>
            <a:ext cx="25400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ahoma"/>
                <a:ea typeface="Tahoma"/>
                <a:cs typeface="Tahoma"/>
                <a:sym typeface="Tahom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ahoma"/>
                <a:ea typeface="Tahoma"/>
                <a:cs typeface="Tahoma"/>
                <a:sym typeface="Tahom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ahoma"/>
                <a:ea typeface="Tahoma"/>
                <a:cs typeface="Tahoma"/>
                <a:sym typeface="Tahom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ahoma"/>
                <a:ea typeface="Tahoma"/>
                <a:cs typeface="Tahoma"/>
                <a:sym typeface="Tahom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ahoma"/>
                <a:ea typeface="Tahoma"/>
                <a:cs typeface="Tahoma"/>
                <a:sym typeface="Tahom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ahoma"/>
                <a:ea typeface="Tahoma"/>
                <a:cs typeface="Tahoma"/>
                <a:sym typeface="Tahom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ahoma"/>
                <a:ea typeface="Tahoma"/>
                <a:cs typeface="Tahoma"/>
                <a:sym typeface="Tahom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ahoma"/>
                <a:ea typeface="Tahoma"/>
                <a:cs typeface="Tahoma"/>
                <a:sym typeface="Tahoma"/>
              </a:defRPr>
            </a:lvl9pPr>
          </a:lstStyle>
          <a:p>
            <a:endParaRPr/>
          </a:p>
        </p:txBody>
      </p:sp>
      <p:sp>
        <p:nvSpPr>
          <p:cNvPr id="88" name="Google Shape;88;p13"/>
          <p:cNvSpPr txBox="1">
            <a:spLocks noGrp="1"/>
          </p:cNvSpPr>
          <p:nvPr>
            <p:ph type="ftr" idx="11"/>
          </p:nvPr>
        </p:nvSpPr>
        <p:spPr>
          <a:xfrm>
            <a:off x="4165600" y="6248400"/>
            <a:ext cx="3860800" cy="45720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ahoma"/>
                <a:ea typeface="Tahoma"/>
                <a:cs typeface="Tahoma"/>
                <a:sym typeface="Tahom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ahoma"/>
                <a:ea typeface="Tahoma"/>
                <a:cs typeface="Tahoma"/>
                <a:sym typeface="Tahom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ahoma"/>
                <a:ea typeface="Tahoma"/>
                <a:cs typeface="Tahoma"/>
                <a:sym typeface="Tahom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ahoma"/>
                <a:ea typeface="Tahoma"/>
                <a:cs typeface="Tahoma"/>
                <a:sym typeface="Tahom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ahoma"/>
                <a:ea typeface="Tahoma"/>
                <a:cs typeface="Tahoma"/>
                <a:sym typeface="Tahom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ahoma"/>
                <a:ea typeface="Tahoma"/>
                <a:cs typeface="Tahoma"/>
                <a:sym typeface="Tahom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ahoma"/>
                <a:ea typeface="Tahoma"/>
                <a:cs typeface="Tahoma"/>
                <a:sym typeface="Tahom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ahoma"/>
                <a:ea typeface="Tahoma"/>
                <a:cs typeface="Tahoma"/>
                <a:sym typeface="Tahoma"/>
              </a:defRPr>
            </a:lvl9pPr>
          </a:lstStyle>
          <a:p>
            <a:endParaRPr/>
          </a:p>
        </p:txBody>
      </p:sp>
      <p:sp>
        <p:nvSpPr>
          <p:cNvPr id="89" name="Google Shape;89;p13"/>
          <p:cNvSpPr txBox="1">
            <a:spLocks noGrp="1"/>
          </p:cNvSpPr>
          <p:nvPr>
            <p:ph type="sldNum" idx="12"/>
          </p:nvPr>
        </p:nvSpPr>
        <p:spPr>
          <a:xfrm>
            <a:off x="8737600" y="6248400"/>
            <a:ext cx="2540000" cy="4572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159"/>
        <p:cNvGrpSpPr/>
        <p:nvPr/>
      </p:nvGrpSpPr>
      <p:grpSpPr>
        <a:xfrm>
          <a:off x="0" y="0"/>
          <a:ext cx="0" cy="0"/>
          <a:chOff x="0" y="0"/>
          <a:chExt cx="0" cy="0"/>
        </a:xfrm>
      </p:grpSpPr>
      <p:sp>
        <p:nvSpPr>
          <p:cNvPr id="160" name="Google Shape;160;p25"/>
          <p:cNvSpPr txBox="1">
            <a:spLocks noGrp="1"/>
          </p:cNvSpPr>
          <p:nvPr>
            <p:ph type="title"/>
          </p:nvPr>
        </p:nvSpPr>
        <p:spPr>
          <a:xfrm>
            <a:off x="914400" y="609600"/>
            <a:ext cx="10363200" cy="11430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4400" b="0" i="0" u="none" strike="noStrike" cap="none">
                <a:solidFill>
                  <a:schemeClr val="lt2"/>
                </a:solidFill>
                <a:latin typeface="Tahoma"/>
                <a:ea typeface="Tahoma"/>
                <a:cs typeface="Tahoma"/>
                <a:sym typeface="Tahoma"/>
              </a:defRPr>
            </a:lvl1pPr>
            <a:lvl2pPr marR="0" lvl="1" algn="l" rtl="0">
              <a:lnSpc>
                <a:spcPct val="100000"/>
              </a:lnSpc>
              <a:spcBef>
                <a:spcPts val="0"/>
              </a:spcBef>
              <a:spcAft>
                <a:spcPts val="0"/>
              </a:spcAft>
              <a:buClr>
                <a:srgbClr val="000000"/>
              </a:buClr>
              <a:buSzPts val="1400"/>
              <a:buFont typeface="Arial"/>
              <a:buNone/>
              <a:defRPr sz="4400" b="0" i="0" u="none" strike="noStrike" cap="none">
                <a:solidFill>
                  <a:schemeClr val="lt2"/>
                </a:solidFill>
                <a:latin typeface="Tahoma"/>
                <a:ea typeface="Tahoma"/>
                <a:cs typeface="Tahoma"/>
                <a:sym typeface="Tahoma"/>
              </a:defRPr>
            </a:lvl2pPr>
            <a:lvl3pPr marR="0" lvl="2" algn="l" rtl="0">
              <a:lnSpc>
                <a:spcPct val="100000"/>
              </a:lnSpc>
              <a:spcBef>
                <a:spcPts val="0"/>
              </a:spcBef>
              <a:spcAft>
                <a:spcPts val="0"/>
              </a:spcAft>
              <a:buClr>
                <a:srgbClr val="000000"/>
              </a:buClr>
              <a:buSzPts val="1400"/>
              <a:buFont typeface="Arial"/>
              <a:buNone/>
              <a:defRPr sz="4400" b="0" i="0" u="none" strike="noStrike" cap="none">
                <a:solidFill>
                  <a:schemeClr val="lt2"/>
                </a:solidFill>
                <a:latin typeface="Tahoma"/>
                <a:ea typeface="Tahoma"/>
                <a:cs typeface="Tahoma"/>
                <a:sym typeface="Tahoma"/>
              </a:defRPr>
            </a:lvl3pPr>
            <a:lvl4pPr marR="0" lvl="3" algn="l" rtl="0">
              <a:lnSpc>
                <a:spcPct val="100000"/>
              </a:lnSpc>
              <a:spcBef>
                <a:spcPts val="0"/>
              </a:spcBef>
              <a:spcAft>
                <a:spcPts val="0"/>
              </a:spcAft>
              <a:buClr>
                <a:srgbClr val="000000"/>
              </a:buClr>
              <a:buSzPts val="1400"/>
              <a:buFont typeface="Arial"/>
              <a:buNone/>
              <a:defRPr sz="4400" b="0" i="0" u="none" strike="noStrike" cap="none">
                <a:solidFill>
                  <a:schemeClr val="lt2"/>
                </a:solidFill>
                <a:latin typeface="Tahoma"/>
                <a:ea typeface="Tahoma"/>
                <a:cs typeface="Tahoma"/>
                <a:sym typeface="Tahoma"/>
              </a:defRPr>
            </a:lvl4pPr>
            <a:lvl5pPr marR="0" lvl="4" algn="l" rtl="0">
              <a:lnSpc>
                <a:spcPct val="100000"/>
              </a:lnSpc>
              <a:spcBef>
                <a:spcPts val="0"/>
              </a:spcBef>
              <a:spcAft>
                <a:spcPts val="0"/>
              </a:spcAft>
              <a:buClr>
                <a:srgbClr val="000000"/>
              </a:buClr>
              <a:buSzPts val="1400"/>
              <a:buFont typeface="Arial"/>
              <a:buNone/>
              <a:defRPr sz="4400" b="0" i="0" u="none" strike="noStrike" cap="none">
                <a:solidFill>
                  <a:schemeClr val="lt2"/>
                </a:solidFill>
                <a:latin typeface="Tahoma"/>
                <a:ea typeface="Tahoma"/>
                <a:cs typeface="Tahoma"/>
                <a:sym typeface="Tahoma"/>
              </a:defRPr>
            </a:lvl5pPr>
            <a:lvl6pPr marR="0" lvl="5" algn="l" rtl="0">
              <a:lnSpc>
                <a:spcPct val="100000"/>
              </a:lnSpc>
              <a:spcBef>
                <a:spcPts val="0"/>
              </a:spcBef>
              <a:spcAft>
                <a:spcPts val="0"/>
              </a:spcAft>
              <a:buClr>
                <a:srgbClr val="000000"/>
              </a:buClr>
              <a:buSzPts val="1400"/>
              <a:buFont typeface="Arial"/>
              <a:buNone/>
              <a:defRPr sz="4400" b="0" i="0" u="none" strike="noStrike" cap="none">
                <a:solidFill>
                  <a:schemeClr val="lt2"/>
                </a:solidFill>
                <a:latin typeface="Tahoma"/>
                <a:ea typeface="Tahoma"/>
                <a:cs typeface="Tahoma"/>
                <a:sym typeface="Tahoma"/>
              </a:defRPr>
            </a:lvl6pPr>
            <a:lvl7pPr marR="0" lvl="6" algn="l" rtl="0">
              <a:lnSpc>
                <a:spcPct val="100000"/>
              </a:lnSpc>
              <a:spcBef>
                <a:spcPts val="0"/>
              </a:spcBef>
              <a:spcAft>
                <a:spcPts val="0"/>
              </a:spcAft>
              <a:buClr>
                <a:srgbClr val="000000"/>
              </a:buClr>
              <a:buSzPts val="1400"/>
              <a:buFont typeface="Arial"/>
              <a:buNone/>
              <a:defRPr sz="4400" b="0" i="0" u="none" strike="noStrike" cap="none">
                <a:solidFill>
                  <a:schemeClr val="lt2"/>
                </a:solidFill>
                <a:latin typeface="Tahoma"/>
                <a:ea typeface="Tahoma"/>
                <a:cs typeface="Tahoma"/>
                <a:sym typeface="Tahoma"/>
              </a:defRPr>
            </a:lvl7pPr>
            <a:lvl8pPr marR="0" lvl="7" algn="l" rtl="0">
              <a:lnSpc>
                <a:spcPct val="100000"/>
              </a:lnSpc>
              <a:spcBef>
                <a:spcPts val="0"/>
              </a:spcBef>
              <a:spcAft>
                <a:spcPts val="0"/>
              </a:spcAft>
              <a:buClr>
                <a:srgbClr val="000000"/>
              </a:buClr>
              <a:buSzPts val="1400"/>
              <a:buFont typeface="Arial"/>
              <a:buNone/>
              <a:defRPr sz="4400" b="0" i="0" u="none" strike="noStrike" cap="none">
                <a:solidFill>
                  <a:schemeClr val="lt2"/>
                </a:solidFill>
                <a:latin typeface="Tahoma"/>
                <a:ea typeface="Tahoma"/>
                <a:cs typeface="Tahoma"/>
                <a:sym typeface="Tahoma"/>
              </a:defRPr>
            </a:lvl8pPr>
            <a:lvl9pPr marR="0" lvl="8" algn="l" rtl="0">
              <a:lnSpc>
                <a:spcPct val="100000"/>
              </a:lnSpc>
              <a:spcBef>
                <a:spcPts val="0"/>
              </a:spcBef>
              <a:spcAft>
                <a:spcPts val="0"/>
              </a:spcAft>
              <a:buClr>
                <a:srgbClr val="000000"/>
              </a:buClr>
              <a:buSzPts val="1400"/>
              <a:buFont typeface="Arial"/>
              <a:buNone/>
              <a:defRPr sz="4400" b="0" i="0" u="none" strike="noStrike" cap="none">
                <a:solidFill>
                  <a:schemeClr val="lt2"/>
                </a:solidFill>
                <a:latin typeface="Tahoma"/>
                <a:ea typeface="Tahoma"/>
                <a:cs typeface="Tahoma"/>
                <a:sym typeface="Tahoma"/>
              </a:defRPr>
            </a:lvl9pPr>
          </a:lstStyle>
          <a:p>
            <a:endParaRPr/>
          </a:p>
        </p:txBody>
      </p:sp>
      <p:sp>
        <p:nvSpPr>
          <p:cNvPr id="161" name="Google Shape;161;p25"/>
          <p:cNvSpPr txBox="1">
            <a:spLocks noGrp="1"/>
          </p:cNvSpPr>
          <p:nvPr>
            <p:ph type="body" idx="1"/>
          </p:nvPr>
        </p:nvSpPr>
        <p:spPr>
          <a:xfrm>
            <a:off x="914400" y="1981200"/>
            <a:ext cx="10363200" cy="41148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lt1"/>
              </a:buClr>
              <a:buSzPts val="3200"/>
              <a:buFont typeface="Tahoma"/>
              <a:buChar char="◊"/>
              <a:defRPr sz="3200" b="0" i="0" u="none" strike="noStrike" cap="none">
                <a:solidFill>
                  <a:schemeClr val="lt1"/>
                </a:solidFill>
                <a:latin typeface="Tahoma"/>
                <a:ea typeface="Tahoma"/>
                <a:cs typeface="Tahoma"/>
                <a:sym typeface="Tahoma"/>
              </a:defRPr>
            </a:lvl1pPr>
            <a:lvl2pPr marL="914400" marR="0" lvl="1" indent="-406400" algn="l" rtl="0">
              <a:lnSpc>
                <a:spcPct val="100000"/>
              </a:lnSpc>
              <a:spcBef>
                <a:spcPts val="560"/>
              </a:spcBef>
              <a:spcAft>
                <a:spcPts val="0"/>
              </a:spcAft>
              <a:buClr>
                <a:schemeClr val="lt1"/>
              </a:buClr>
              <a:buSzPts val="2800"/>
              <a:buFont typeface="Tahoma"/>
              <a:buChar char="•"/>
              <a:defRPr sz="2800" b="0" i="0" u="none" strike="noStrike" cap="none">
                <a:solidFill>
                  <a:schemeClr val="lt1"/>
                </a:solidFill>
                <a:latin typeface="Tahoma"/>
                <a:ea typeface="Tahoma"/>
                <a:cs typeface="Tahoma"/>
                <a:sym typeface="Tahoma"/>
              </a:defRPr>
            </a:lvl2pPr>
            <a:lvl3pPr marL="1371600" marR="0" lvl="2" indent="-381000" algn="l" rtl="0">
              <a:lnSpc>
                <a:spcPct val="100000"/>
              </a:lnSpc>
              <a:spcBef>
                <a:spcPts val="480"/>
              </a:spcBef>
              <a:spcAft>
                <a:spcPts val="0"/>
              </a:spcAft>
              <a:buClr>
                <a:schemeClr val="lt1"/>
              </a:buClr>
              <a:buSzPts val="2400"/>
              <a:buFont typeface="Tahoma"/>
              <a:buChar char="◊"/>
              <a:defRPr sz="2400" b="0" i="0" u="none" strike="noStrike" cap="none">
                <a:solidFill>
                  <a:schemeClr val="lt1"/>
                </a:solidFill>
                <a:latin typeface="Tahoma"/>
                <a:ea typeface="Tahoma"/>
                <a:cs typeface="Tahoma"/>
                <a:sym typeface="Tahoma"/>
              </a:defRPr>
            </a:lvl3pPr>
            <a:lvl4pPr marL="1828800" marR="0" lvl="3" indent="-355600" algn="l" rtl="0">
              <a:lnSpc>
                <a:spcPct val="100000"/>
              </a:lnSpc>
              <a:spcBef>
                <a:spcPts val="400"/>
              </a:spcBef>
              <a:spcAft>
                <a:spcPts val="0"/>
              </a:spcAft>
              <a:buClr>
                <a:schemeClr val="lt1"/>
              </a:buClr>
              <a:buSzPts val="2000"/>
              <a:buFont typeface="Tahoma"/>
              <a:buChar char="•"/>
              <a:defRPr sz="2000" b="0" i="0" u="none" strike="noStrike" cap="none">
                <a:solidFill>
                  <a:schemeClr val="lt1"/>
                </a:solidFill>
                <a:latin typeface="Tahoma"/>
                <a:ea typeface="Tahoma"/>
                <a:cs typeface="Tahoma"/>
                <a:sym typeface="Tahoma"/>
              </a:defRPr>
            </a:lvl4pPr>
            <a:lvl5pPr marL="2286000" marR="0" lvl="4" indent="-355600" algn="l" rtl="0">
              <a:lnSpc>
                <a:spcPct val="100000"/>
              </a:lnSpc>
              <a:spcBef>
                <a:spcPts val="400"/>
              </a:spcBef>
              <a:spcAft>
                <a:spcPts val="0"/>
              </a:spcAft>
              <a:buClr>
                <a:schemeClr val="lt1"/>
              </a:buClr>
              <a:buSzPts val="2000"/>
              <a:buFont typeface="Tahoma"/>
              <a:buChar char="◊"/>
              <a:defRPr sz="2000" b="0" i="0" u="none" strike="noStrike" cap="none">
                <a:solidFill>
                  <a:schemeClr val="lt1"/>
                </a:solidFill>
                <a:latin typeface="Tahoma"/>
                <a:ea typeface="Tahoma"/>
                <a:cs typeface="Tahoma"/>
                <a:sym typeface="Tahoma"/>
              </a:defRPr>
            </a:lvl5pPr>
            <a:lvl6pPr marL="2743200" marR="0" lvl="5" indent="-355600" algn="l" rtl="0">
              <a:lnSpc>
                <a:spcPct val="100000"/>
              </a:lnSpc>
              <a:spcBef>
                <a:spcPts val="400"/>
              </a:spcBef>
              <a:spcAft>
                <a:spcPts val="0"/>
              </a:spcAft>
              <a:buClr>
                <a:schemeClr val="lt1"/>
              </a:buClr>
              <a:buSzPts val="2000"/>
              <a:buFont typeface="Tahoma"/>
              <a:buChar char="◊"/>
              <a:defRPr sz="2000" b="0" i="0" u="none" strike="noStrike" cap="none">
                <a:solidFill>
                  <a:schemeClr val="lt1"/>
                </a:solidFill>
                <a:latin typeface="Tahoma"/>
                <a:ea typeface="Tahoma"/>
                <a:cs typeface="Tahoma"/>
                <a:sym typeface="Tahoma"/>
              </a:defRPr>
            </a:lvl6pPr>
            <a:lvl7pPr marL="3200400" marR="0" lvl="6" indent="-355600" algn="l" rtl="0">
              <a:lnSpc>
                <a:spcPct val="100000"/>
              </a:lnSpc>
              <a:spcBef>
                <a:spcPts val="400"/>
              </a:spcBef>
              <a:spcAft>
                <a:spcPts val="0"/>
              </a:spcAft>
              <a:buClr>
                <a:schemeClr val="lt1"/>
              </a:buClr>
              <a:buSzPts val="2000"/>
              <a:buFont typeface="Tahoma"/>
              <a:buChar char="◊"/>
              <a:defRPr sz="2000" b="0" i="0" u="none" strike="noStrike" cap="none">
                <a:solidFill>
                  <a:schemeClr val="lt1"/>
                </a:solidFill>
                <a:latin typeface="Tahoma"/>
                <a:ea typeface="Tahoma"/>
                <a:cs typeface="Tahoma"/>
                <a:sym typeface="Tahoma"/>
              </a:defRPr>
            </a:lvl7pPr>
            <a:lvl8pPr marL="3657600" marR="0" lvl="7" indent="-355600" algn="l" rtl="0">
              <a:lnSpc>
                <a:spcPct val="100000"/>
              </a:lnSpc>
              <a:spcBef>
                <a:spcPts val="400"/>
              </a:spcBef>
              <a:spcAft>
                <a:spcPts val="0"/>
              </a:spcAft>
              <a:buClr>
                <a:schemeClr val="lt1"/>
              </a:buClr>
              <a:buSzPts val="2000"/>
              <a:buFont typeface="Tahoma"/>
              <a:buChar char="◊"/>
              <a:defRPr sz="2000" b="0" i="0" u="none" strike="noStrike" cap="none">
                <a:solidFill>
                  <a:schemeClr val="lt1"/>
                </a:solidFill>
                <a:latin typeface="Tahoma"/>
                <a:ea typeface="Tahoma"/>
                <a:cs typeface="Tahoma"/>
                <a:sym typeface="Tahoma"/>
              </a:defRPr>
            </a:lvl8pPr>
            <a:lvl9pPr marL="4114800" marR="0" lvl="8" indent="-355600" algn="l" rtl="0">
              <a:lnSpc>
                <a:spcPct val="100000"/>
              </a:lnSpc>
              <a:spcBef>
                <a:spcPts val="400"/>
              </a:spcBef>
              <a:spcAft>
                <a:spcPts val="0"/>
              </a:spcAft>
              <a:buClr>
                <a:schemeClr val="lt1"/>
              </a:buClr>
              <a:buSzPts val="2000"/>
              <a:buFont typeface="Tahoma"/>
              <a:buChar char="◊"/>
              <a:defRPr sz="2000" b="0" i="0" u="none" strike="noStrike" cap="none">
                <a:solidFill>
                  <a:schemeClr val="lt1"/>
                </a:solidFill>
                <a:latin typeface="Tahoma"/>
                <a:ea typeface="Tahoma"/>
                <a:cs typeface="Tahoma"/>
                <a:sym typeface="Tahoma"/>
              </a:defRPr>
            </a:lvl9pPr>
          </a:lstStyle>
          <a:p>
            <a:endParaRPr/>
          </a:p>
        </p:txBody>
      </p:sp>
      <p:sp>
        <p:nvSpPr>
          <p:cNvPr id="162" name="Google Shape;162;p25"/>
          <p:cNvSpPr txBox="1">
            <a:spLocks noGrp="1"/>
          </p:cNvSpPr>
          <p:nvPr>
            <p:ph type="dt" idx="10"/>
          </p:nvPr>
        </p:nvSpPr>
        <p:spPr>
          <a:xfrm>
            <a:off x="914400" y="6248400"/>
            <a:ext cx="25400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ahoma"/>
                <a:ea typeface="Tahoma"/>
                <a:cs typeface="Tahoma"/>
                <a:sym typeface="Tahom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ahoma"/>
                <a:ea typeface="Tahoma"/>
                <a:cs typeface="Tahoma"/>
                <a:sym typeface="Tahom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ahoma"/>
                <a:ea typeface="Tahoma"/>
                <a:cs typeface="Tahoma"/>
                <a:sym typeface="Tahom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ahoma"/>
                <a:ea typeface="Tahoma"/>
                <a:cs typeface="Tahoma"/>
                <a:sym typeface="Tahom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ahoma"/>
                <a:ea typeface="Tahoma"/>
                <a:cs typeface="Tahoma"/>
                <a:sym typeface="Tahom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ahoma"/>
                <a:ea typeface="Tahoma"/>
                <a:cs typeface="Tahoma"/>
                <a:sym typeface="Tahom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ahoma"/>
                <a:ea typeface="Tahoma"/>
                <a:cs typeface="Tahoma"/>
                <a:sym typeface="Tahom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ahoma"/>
                <a:ea typeface="Tahoma"/>
                <a:cs typeface="Tahoma"/>
                <a:sym typeface="Tahoma"/>
              </a:defRPr>
            </a:lvl9pPr>
          </a:lstStyle>
          <a:p>
            <a:endParaRPr/>
          </a:p>
        </p:txBody>
      </p:sp>
      <p:sp>
        <p:nvSpPr>
          <p:cNvPr id="163" name="Google Shape;163;p25"/>
          <p:cNvSpPr txBox="1">
            <a:spLocks noGrp="1"/>
          </p:cNvSpPr>
          <p:nvPr>
            <p:ph type="ftr" idx="11"/>
          </p:nvPr>
        </p:nvSpPr>
        <p:spPr>
          <a:xfrm>
            <a:off x="4165600" y="6248400"/>
            <a:ext cx="3860800" cy="45720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ahoma"/>
                <a:ea typeface="Tahoma"/>
                <a:cs typeface="Tahoma"/>
                <a:sym typeface="Tahom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ahoma"/>
                <a:ea typeface="Tahoma"/>
                <a:cs typeface="Tahoma"/>
                <a:sym typeface="Tahom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ahoma"/>
                <a:ea typeface="Tahoma"/>
                <a:cs typeface="Tahoma"/>
                <a:sym typeface="Tahom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ahoma"/>
                <a:ea typeface="Tahoma"/>
                <a:cs typeface="Tahoma"/>
                <a:sym typeface="Tahom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ahoma"/>
                <a:ea typeface="Tahoma"/>
                <a:cs typeface="Tahoma"/>
                <a:sym typeface="Tahom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ahoma"/>
                <a:ea typeface="Tahoma"/>
                <a:cs typeface="Tahoma"/>
                <a:sym typeface="Tahom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ahoma"/>
                <a:ea typeface="Tahoma"/>
                <a:cs typeface="Tahoma"/>
                <a:sym typeface="Tahom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Tahoma"/>
                <a:ea typeface="Tahoma"/>
                <a:cs typeface="Tahoma"/>
                <a:sym typeface="Tahoma"/>
              </a:defRPr>
            </a:lvl9pPr>
          </a:lstStyle>
          <a:p>
            <a:endParaRPr/>
          </a:p>
        </p:txBody>
      </p:sp>
      <p:sp>
        <p:nvSpPr>
          <p:cNvPr id="164" name="Google Shape;164;p25"/>
          <p:cNvSpPr txBox="1">
            <a:spLocks noGrp="1"/>
          </p:cNvSpPr>
          <p:nvPr>
            <p:ph type="sldNum" idx="12"/>
          </p:nvPr>
        </p:nvSpPr>
        <p:spPr>
          <a:xfrm>
            <a:off x="8737600" y="6248400"/>
            <a:ext cx="2540000" cy="4572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4"/>
        <p:cNvGrpSpPr/>
        <p:nvPr/>
      </p:nvGrpSpPr>
      <p:grpSpPr>
        <a:xfrm>
          <a:off x="0" y="0"/>
          <a:ext cx="0" cy="0"/>
          <a:chOff x="0" y="0"/>
          <a:chExt cx="0" cy="0"/>
        </a:xfrm>
      </p:grpSpPr>
      <p:sp>
        <p:nvSpPr>
          <p:cNvPr id="235" name="Google Shape;235;p37"/>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236" name="Google Shape;236;p37"/>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pic>
        <p:nvPicPr>
          <p:cNvPr id="237" name="Google Shape;237;p37" descr="File:Tombstoneposter.jpeg"/>
          <p:cNvPicPr preferRelativeResize="0"/>
          <p:nvPr/>
        </p:nvPicPr>
        <p:blipFill rotWithShape="1">
          <a:blip r:embed="rId13">
            <a:alphaModFix/>
          </a:blip>
          <a:srcRect/>
          <a:stretch/>
        </p:blipFill>
        <p:spPr>
          <a:xfrm>
            <a:off x="6024034" y="0"/>
            <a:ext cx="6167967" cy="6858000"/>
          </a:xfrm>
          <a:prstGeom prst="rect">
            <a:avLst/>
          </a:prstGeom>
          <a:noFill/>
          <a:ln>
            <a:noFill/>
          </a:ln>
        </p:spPr>
      </p:pic>
      <p:sp>
        <p:nvSpPr>
          <p:cNvPr id="238" name="Google Shape;238;p37"/>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39" name="Google Shape;239;p37" descr="File:Tombstoneposter.jpeg"/>
          <p:cNvPicPr preferRelativeResize="0"/>
          <p:nvPr/>
        </p:nvPicPr>
        <p:blipFill rotWithShape="1">
          <a:blip r:embed="rId13">
            <a:alphaModFix/>
          </a:blip>
          <a:srcRect/>
          <a:stretch/>
        </p:blipFill>
        <p:spPr>
          <a:xfrm>
            <a:off x="1" y="0"/>
            <a:ext cx="6167967" cy="6858000"/>
          </a:xfrm>
          <a:prstGeom prst="rect">
            <a:avLst/>
          </a:prstGeom>
          <a:noFill/>
          <a:ln>
            <a:noFill/>
          </a:ln>
        </p:spPr>
      </p:pic>
      <p:sp>
        <p:nvSpPr>
          <p:cNvPr id="240" name="Google Shape;240;p37"/>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3600" b="0" i="0" u="none" strike="noStrike" cap="none">
                <a:solidFill>
                  <a:schemeClr val="dk2"/>
                </a:solidFill>
                <a:latin typeface="Stardos Stencil"/>
                <a:ea typeface="Stardos Stencil"/>
                <a:cs typeface="Stardos Stencil"/>
                <a:sym typeface="Stardos Stencil"/>
              </a:defRPr>
            </a:lvl1pPr>
            <a:lvl2pPr marR="0" lvl="1" algn="ctr" rtl="0">
              <a:lnSpc>
                <a:spcPct val="100000"/>
              </a:lnSpc>
              <a:spcBef>
                <a:spcPts val="0"/>
              </a:spcBef>
              <a:spcAft>
                <a:spcPts val="0"/>
              </a:spcAft>
              <a:buClr>
                <a:srgbClr val="000000"/>
              </a:buClr>
              <a:buSzPts val="1400"/>
              <a:buFont typeface="Arial"/>
              <a:buNone/>
              <a:defRPr sz="3600" b="0" i="0" u="none" strike="noStrike" cap="none">
                <a:solidFill>
                  <a:schemeClr val="dk2"/>
                </a:solidFill>
                <a:latin typeface="Stardos Stencil"/>
                <a:ea typeface="Stardos Stencil"/>
                <a:cs typeface="Stardos Stencil"/>
                <a:sym typeface="Stardos Stencil"/>
              </a:defRPr>
            </a:lvl2pPr>
            <a:lvl3pPr marR="0" lvl="2" algn="ctr" rtl="0">
              <a:lnSpc>
                <a:spcPct val="100000"/>
              </a:lnSpc>
              <a:spcBef>
                <a:spcPts val="0"/>
              </a:spcBef>
              <a:spcAft>
                <a:spcPts val="0"/>
              </a:spcAft>
              <a:buClr>
                <a:srgbClr val="000000"/>
              </a:buClr>
              <a:buSzPts val="1400"/>
              <a:buFont typeface="Arial"/>
              <a:buNone/>
              <a:defRPr sz="3600" b="0" i="0" u="none" strike="noStrike" cap="none">
                <a:solidFill>
                  <a:schemeClr val="dk2"/>
                </a:solidFill>
                <a:latin typeface="Stardos Stencil"/>
                <a:ea typeface="Stardos Stencil"/>
                <a:cs typeface="Stardos Stencil"/>
                <a:sym typeface="Stardos Stencil"/>
              </a:defRPr>
            </a:lvl3pPr>
            <a:lvl4pPr marR="0" lvl="3" algn="ctr" rtl="0">
              <a:lnSpc>
                <a:spcPct val="100000"/>
              </a:lnSpc>
              <a:spcBef>
                <a:spcPts val="0"/>
              </a:spcBef>
              <a:spcAft>
                <a:spcPts val="0"/>
              </a:spcAft>
              <a:buClr>
                <a:srgbClr val="000000"/>
              </a:buClr>
              <a:buSzPts val="1400"/>
              <a:buFont typeface="Arial"/>
              <a:buNone/>
              <a:defRPr sz="3600" b="0" i="0" u="none" strike="noStrike" cap="none">
                <a:solidFill>
                  <a:schemeClr val="dk2"/>
                </a:solidFill>
                <a:latin typeface="Stardos Stencil"/>
                <a:ea typeface="Stardos Stencil"/>
                <a:cs typeface="Stardos Stencil"/>
                <a:sym typeface="Stardos Stencil"/>
              </a:defRPr>
            </a:lvl4pPr>
            <a:lvl5pPr marR="0" lvl="4" algn="ctr" rtl="0">
              <a:lnSpc>
                <a:spcPct val="100000"/>
              </a:lnSpc>
              <a:spcBef>
                <a:spcPts val="0"/>
              </a:spcBef>
              <a:spcAft>
                <a:spcPts val="0"/>
              </a:spcAft>
              <a:buClr>
                <a:srgbClr val="000000"/>
              </a:buClr>
              <a:buSzPts val="1400"/>
              <a:buFont typeface="Arial"/>
              <a:buNone/>
              <a:defRPr sz="3600" b="0" i="0" u="none" strike="noStrike" cap="none">
                <a:solidFill>
                  <a:schemeClr val="dk2"/>
                </a:solidFill>
                <a:latin typeface="Stardos Stencil"/>
                <a:ea typeface="Stardos Stencil"/>
                <a:cs typeface="Stardos Stencil"/>
                <a:sym typeface="Stardos Stencil"/>
              </a:defRPr>
            </a:lvl5pPr>
            <a:lvl6pPr marR="0" lvl="5" algn="ctr" rtl="0">
              <a:lnSpc>
                <a:spcPct val="100000"/>
              </a:lnSpc>
              <a:spcBef>
                <a:spcPts val="0"/>
              </a:spcBef>
              <a:spcAft>
                <a:spcPts val="0"/>
              </a:spcAft>
              <a:buClr>
                <a:srgbClr val="000000"/>
              </a:buClr>
              <a:buSzPts val="1400"/>
              <a:buFont typeface="Arial"/>
              <a:buNone/>
              <a:defRPr sz="3600" b="0" i="0" u="none" strike="noStrike" cap="none">
                <a:solidFill>
                  <a:schemeClr val="dk2"/>
                </a:solidFill>
                <a:latin typeface="Stardos Stencil"/>
                <a:ea typeface="Stardos Stencil"/>
                <a:cs typeface="Stardos Stencil"/>
                <a:sym typeface="Stardos Stencil"/>
              </a:defRPr>
            </a:lvl6pPr>
            <a:lvl7pPr marR="0" lvl="6" algn="ctr" rtl="0">
              <a:lnSpc>
                <a:spcPct val="100000"/>
              </a:lnSpc>
              <a:spcBef>
                <a:spcPts val="0"/>
              </a:spcBef>
              <a:spcAft>
                <a:spcPts val="0"/>
              </a:spcAft>
              <a:buClr>
                <a:srgbClr val="000000"/>
              </a:buClr>
              <a:buSzPts val="1400"/>
              <a:buFont typeface="Arial"/>
              <a:buNone/>
              <a:defRPr sz="3600" b="0" i="0" u="none" strike="noStrike" cap="none">
                <a:solidFill>
                  <a:schemeClr val="dk2"/>
                </a:solidFill>
                <a:latin typeface="Stardos Stencil"/>
                <a:ea typeface="Stardos Stencil"/>
                <a:cs typeface="Stardos Stencil"/>
                <a:sym typeface="Stardos Stencil"/>
              </a:defRPr>
            </a:lvl7pPr>
            <a:lvl8pPr marR="0" lvl="7" algn="ctr" rtl="0">
              <a:lnSpc>
                <a:spcPct val="100000"/>
              </a:lnSpc>
              <a:spcBef>
                <a:spcPts val="0"/>
              </a:spcBef>
              <a:spcAft>
                <a:spcPts val="0"/>
              </a:spcAft>
              <a:buClr>
                <a:srgbClr val="000000"/>
              </a:buClr>
              <a:buSzPts val="1400"/>
              <a:buFont typeface="Arial"/>
              <a:buNone/>
              <a:defRPr sz="3600" b="0" i="0" u="none" strike="noStrike" cap="none">
                <a:solidFill>
                  <a:schemeClr val="dk2"/>
                </a:solidFill>
                <a:latin typeface="Stardos Stencil"/>
                <a:ea typeface="Stardos Stencil"/>
                <a:cs typeface="Stardos Stencil"/>
                <a:sym typeface="Stardos Stencil"/>
              </a:defRPr>
            </a:lvl8pPr>
            <a:lvl9pPr marR="0" lvl="8" algn="ctr" rtl="0">
              <a:lnSpc>
                <a:spcPct val="100000"/>
              </a:lnSpc>
              <a:spcBef>
                <a:spcPts val="0"/>
              </a:spcBef>
              <a:spcAft>
                <a:spcPts val="0"/>
              </a:spcAft>
              <a:buClr>
                <a:srgbClr val="000000"/>
              </a:buClr>
              <a:buSzPts val="1400"/>
              <a:buFont typeface="Arial"/>
              <a:buNone/>
              <a:defRPr sz="3600" b="0" i="0" u="none" strike="noStrike" cap="none">
                <a:solidFill>
                  <a:schemeClr val="dk2"/>
                </a:solidFill>
                <a:latin typeface="Stardos Stencil"/>
                <a:ea typeface="Stardos Stencil"/>
                <a:cs typeface="Stardos Stencil"/>
                <a:sym typeface="Stardos Stencil"/>
              </a:defRPr>
            </a:lvl9pPr>
          </a:lstStyle>
          <a:p>
            <a:endParaRPr/>
          </a:p>
        </p:txBody>
      </p:sp>
      <p:sp>
        <p:nvSpPr>
          <p:cNvPr id="241" name="Google Shape;241;p37"/>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1"/>
        <p:cNvGrpSpPr/>
        <p:nvPr/>
      </p:nvGrpSpPr>
      <p:grpSpPr>
        <a:xfrm>
          <a:off x="0" y="0"/>
          <a:ext cx="0" cy="0"/>
          <a:chOff x="0" y="0"/>
          <a:chExt cx="0" cy="0"/>
        </a:xfrm>
      </p:grpSpPr>
      <p:sp>
        <p:nvSpPr>
          <p:cNvPr id="312" name="Google Shape;312;p49"/>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313" name="Google Shape;313;p49"/>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pic>
        <p:nvPicPr>
          <p:cNvPr id="314" name="Google Shape;314;p49" descr="File:Tombstoneposter.jpeg"/>
          <p:cNvPicPr preferRelativeResize="0"/>
          <p:nvPr/>
        </p:nvPicPr>
        <p:blipFill rotWithShape="1">
          <a:blip r:embed="rId13">
            <a:alphaModFix/>
          </a:blip>
          <a:srcRect/>
          <a:stretch/>
        </p:blipFill>
        <p:spPr>
          <a:xfrm>
            <a:off x="6024034" y="0"/>
            <a:ext cx="6167967" cy="6858000"/>
          </a:xfrm>
          <a:prstGeom prst="rect">
            <a:avLst/>
          </a:prstGeom>
          <a:noFill/>
          <a:ln>
            <a:noFill/>
          </a:ln>
        </p:spPr>
      </p:pic>
      <p:sp>
        <p:nvSpPr>
          <p:cNvPr id="315" name="Google Shape;315;p49"/>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316" name="Google Shape;316;p49" descr="File:Tombstoneposter.jpeg"/>
          <p:cNvPicPr preferRelativeResize="0"/>
          <p:nvPr/>
        </p:nvPicPr>
        <p:blipFill rotWithShape="1">
          <a:blip r:embed="rId13">
            <a:alphaModFix/>
          </a:blip>
          <a:srcRect/>
          <a:stretch/>
        </p:blipFill>
        <p:spPr>
          <a:xfrm>
            <a:off x="1" y="0"/>
            <a:ext cx="6167967" cy="6858000"/>
          </a:xfrm>
          <a:prstGeom prst="rect">
            <a:avLst/>
          </a:prstGeom>
          <a:noFill/>
          <a:ln>
            <a:noFill/>
          </a:ln>
        </p:spPr>
      </p:pic>
      <p:sp>
        <p:nvSpPr>
          <p:cNvPr id="317" name="Google Shape;317;p49"/>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3600" b="0" i="0" u="none" strike="noStrike" cap="none">
                <a:solidFill>
                  <a:schemeClr val="dk2"/>
                </a:solidFill>
                <a:latin typeface="Stardos Stencil"/>
                <a:ea typeface="Stardos Stencil"/>
                <a:cs typeface="Stardos Stencil"/>
                <a:sym typeface="Stardos Stencil"/>
              </a:defRPr>
            </a:lvl1pPr>
            <a:lvl2pPr marR="0" lvl="1" algn="ctr" rtl="0">
              <a:lnSpc>
                <a:spcPct val="100000"/>
              </a:lnSpc>
              <a:spcBef>
                <a:spcPts val="0"/>
              </a:spcBef>
              <a:spcAft>
                <a:spcPts val="0"/>
              </a:spcAft>
              <a:buClr>
                <a:srgbClr val="000000"/>
              </a:buClr>
              <a:buSzPts val="1400"/>
              <a:buFont typeface="Arial"/>
              <a:buNone/>
              <a:defRPr sz="3600" b="0" i="0" u="none" strike="noStrike" cap="none">
                <a:solidFill>
                  <a:schemeClr val="dk2"/>
                </a:solidFill>
                <a:latin typeface="Stardos Stencil"/>
                <a:ea typeface="Stardos Stencil"/>
                <a:cs typeface="Stardos Stencil"/>
                <a:sym typeface="Stardos Stencil"/>
              </a:defRPr>
            </a:lvl2pPr>
            <a:lvl3pPr marR="0" lvl="2" algn="ctr" rtl="0">
              <a:lnSpc>
                <a:spcPct val="100000"/>
              </a:lnSpc>
              <a:spcBef>
                <a:spcPts val="0"/>
              </a:spcBef>
              <a:spcAft>
                <a:spcPts val="0"/>
              </a:spcAft>
              <a:buClr>
                <a:srgbClr val="000000"/>
              </a:buClr>
              <a:buSzPts val="1400"/>
              <a:buFont typeface="Arial"/>
              <a:buNone/>
              <a:defRPr sz="3600" b="0" i="0" u="none" strike="noStrike" cap="none">
                <a:solidFill>
                  <a:schemeClr val="dk2"/>
                </a:solidFill>
                <a:latin typeface="Stardos Stencil"/>
                <a:ea typeface="Stardos Stencil"/>
                <a:cs typeface="Stardos Stencil"/>
                <a:sym typeface="Stardos Stencil"/>
              </a:defRPr>
            </a:lvl3pPr>
            <a:lvl4pPr marR="0" lvl="3" algn="ctr" rtl="0">
              <a:lnSpc>
                <a:spcPct val="100000"/>
              </a:lnSpc>
              <a:spcBef>
                <a:spcPts val="0"/>
              </a:spcBef>
              <a:spcAft>
                <a:spcPts val="0"/>
              </a:spcAft>
              <a:buClr>
                <a:srgbClr val="000000"/>
              </a:buClr>
              <a:buSzPts val="1400"/>
              <a:buFont typeface="Arial"/>
              <a:buNone/>
              <a:defRPr sz="3600" b="0" i="0" u="none" strike="noStrike" cap="none">
                <a:solidFill>
                  <a:schemeClr val="dk2"/>
                </a:solidFill>
                <a:latin typeface="Stardos Stencil"/>
                <a:ea typeface="Stardos Stencil"/>
                <a:cs typeface="Stardos Stencil"/>
                <a:sym typeface="Stardos Stencil"/>
              </a:defRPr>
            </a:lvl4pPr>
            <a:lvl5pPr marR="0" lvl="4" algn="ctr" rtl="0">
              <a:lnSpc>
                <a:spcPct val="100000"/>
              </a:lnSpc>
              <a:spcBef>
                <a:spcPts val="0"/>
              </a:spcBef>
              <a:spcAft>
                <a:spcPts val="0"/>
              </a:spcAft>
              <a:buClr>
                <a:srgbClr val="000000"/>
              </a:buClr>
              <a:buSzPts val="1400"/>
              <a:buFont typeface="Arial"/>
              <a:buNone/>
              <a:defRPr sz="3600" b="0" i="0" u="none" strike="noStrike" cap="none">
                <a:solidFill>
                  <a:schemeClr val="dk2"/>
                </a:solidFill>
                <a:latin typeface="Stardos Stencil"/>
                <a:ea typeface="Stardos Stencil"/>
                <a:cs typeface="Stardos Stencil"/>
                <a:sym typeface="Stardos Stencil"/>
              </a:defRPr>
            </a:lvl5pPr>
            <a:lvl6pPr marR="0" lvl="5" algn="ctr" rtl="0">
              <a:lnSpc>
                <a:spcPct val="100000"/>
              </a:lnSpc>
              <a:spcBef>
                <a:spcPts val="0"/>
              </a:spcBef>
              <a:spcAft>
                <a:spcPts val="0"/>
              </a:spcAft>
              <a:buClr>
                <a:srgbClr val="000000"/>
              </a:buClr>
              <a:buSzPts val="1400"/>
              <a:buFont typeface="Arial"/>
              <a:buNone/>
              <a:defRPr sz="3600" b="0" i="0" u="none" strike="noStrike" cap="none">
                <a:solidFill>
                  <a:schemeClr val="dk2"/>
                </a:solidFill>
                <a:latin typeface="Stardos Stencil"/>
                <a:ea typeface="Stardos Stencil"/>
                <a:cs typeface="Stardos Stencil"/>
                <a:sym typeface="Stardos Stencil"/>
              </a:defRPr>
            </a:lvl6pPr>
            <a:lvl7pPr marR="0" lvl="6" algn="ctr" rtl="0">
              <a:lnSpc>
                <a:spcPct val="100000"/>
              </a:lnSpc>
              <a:spcBef>
                <a:spcPts val="0"/>
              </a:spcBef>
              <a:spcAft>
                <a:spcPts val="0"/>
              </a:spcAft>
              <a:buClr>
                <a:srgbClr val="000000"/>
              </a:buClr>
              <a:buSzPts val="1400"/>
              <a:buFont typeface="Arial"/>
              <a:buNone/>
              <a:defRPr sz="3600" b="0" i="0" u="none" strike="noStrike" cap="none">
                <a:solidFill>
                  <a:schemeClr val="dk2"/>
                </a:solidFill>
                <a:latin typeface="Stardos Stencil"/>
                <a:ea typeface="Stardos Stencil"/>
                <a:cs typeface="Stardos Stencil"/>
                <a:sym typeface="Stardos Stencil"/>
              </a:defRPr>
            </a:lvl7pPr>
            <a:lvl8pPr marR="0" lvl="7" algn="ctr" rtl="0">
              <a:lnSpc>
                <a:spcPct val="100000"/>
              </a:lnSpc>
              <a:spcBef>
                <a:spcPts val="0"/>
              </a:spcBef>
              <a:spcAft>
                <a:spcPts val="0"/>
              </a:spcAft>
              <a:buClr>
                <a:srgbClr val="000000"/>
              </a:buClr>
              <a:buSzPts val="1400"/>
              <a:buFont typeface="Arial"/>
              <a:buNone/>
              <a:defRPr sz="3600" b="0" i="0" u="none" strike="noStrike" cap="none">
                <a:solidFill>
                  <a:schemeClr val="dk2"/>
                </a:solidFill>
                <a:latin typeface="Stardos Stencil"/>
                <a:ea typeface="Stardos Stencil"/>
                <a:cs typeface="Stardos Stencil"/>
                <a:sym typeface="Stardos Stencil"/>
              </a:defRPr>
            </a:lvl8pPr>
            <a:lvl9pPr marR="0" lvl="8" algn="ctr" rtl="0">
              <a:lnSpc>
                <a:spcPct val="100000"/>
              </a:lnSpc>
              <a:spcBef>
                <a:spcPts val="0"/>
              </a:spcBef>
              <a:spcAft>
                <a:spcPts val="0"/>
              </a:spcAft>
              <a:buClr>
                <a:srgbClr val="000000"/>
              </a:buClr>
              <a:buSzPts val="1400"/>
              <a:buFont typeface="Arial"/>
              <a:buNone/>
              <a:defRPr sz="3600" b="0" i="0" u="none" strike="noStrike" cap="none">
                <a:solidFill>
                  <a:schemeClr val="dk2"/>
                </a:solidFill>
                <a:latin typeface="Stardos Stencil"/>
                <a:ea typeface="Stardos Stencil"/>
                <a:cs typeface="Stardos Stencil"/>
                <a:sym typeface="Stardos Stencil"/>
              </a:defRPr>
            </a:lvl9pPr>
          </a:lstStyle>
          <a:p>
            <a:endParaRPr/>
          </a:p>
        </p:txBody>
      </p:sp>
      <p:sp>
        <p:nvSpPr>
          <p:cNvPr id="318" name="Google Shape;318;p49"/>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3.jpg"/><Relationship Id="rId7"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1.jpg"/><Relationship Id="rId4" Type="http://schemas.openxmlformats.org/officeDocument/2006/relationships/image" Target="../media/image20.jpg"/></Relationships>
</file>

<file path=ppt/slides/_rels/slide1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2.jpg"/><Relationship Id="rId7" Type="http://schemas.openxmlformats.org/officeDocument/2006/relationships/image" Target="../media/image26.jp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5.jpg"/><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image" Target="../media/image29.jpg"/></Relationships>
</file>

<file path=ppt/slides/_rels/slide1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5.jpg"/></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38.jpg"/></Relationships>
</file>

<file path=ppt/slides/_rels/slide22.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43.gif"/><Relationship Id="rId4" Type="http://schemas.openxmlformats.org/officeDocument/2006/relationships/image" Target="../media/image42.jpg"/></Relationships>
</file>

<file path=ppt/slides/_rels/slide28.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jpg"/></Relationships>
</file>

<file path=ppt/slides/_rels/slide3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54.jpg"/></Relationships>
</file>

<file path=ppt/slides/_rels/slide3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57.jpg"/></Relationships>
</file>

<file path=ppt/slides/_rels/slide3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png"/></Relationships>
</file>

<file path=ppt/slides/_rels/slide3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54.jpg"/></Relationships>
</file>

<file path=ppt/slides/_rels/slide4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66.jpg"/><Relationship Id="rId4" Type="http://schemas.openxmlformats.org/officeDocument/2006/relationships/image" Target="../media/image65.jpg"/></Relationships>
</file>

<file path=ppt/slides/_rels/slide4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hyperlink" Target="http://blogs.denverpost.com/captured/2014/01/02/wounded-knee-1890-1973-photos/6496" TargetMode="External"/><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47.xml"/><Relationship Id="rId1" Type="http://schemas.openxmlformats.org/officeDocument/2006/relationships/slideLayout" Target="../slideLayouts/slideLayout3.xml"/><Relationship Id="rId4" Type="http://schemas.openxmlformats.org/officeDocument/2006/relationships/image" Target="../media/image71.jpg"/></Relationships>
</file>

<file path=ppt/slides/_rels/slide48.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53.xml"/><Relationship Id="rId1" Type="http://schemas.openxmlformats.org/officeDocument/2006/relationships/slideLayout" Target="../slideLayouts/slideLayout34.xml"/><Relationship Id="rId4" Type="http://schemas.openxmlformats.org/officeDocument/2006/relationships/image" Target="../media/image10.png"/></Relationships>
</file>

<file path=ppt/slides/_rels/slide54.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54.xml"/><Relationship Id="rId1" Type="http://schemas.openxmlformats.org/officeDocument/2006/relationships/slideLayout" Target="../slideLayouts/slideLayout35.xml"/></Relationships>
</file>

<file path=ppt/slides/_rels/slide5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55.xml"/><Relationship Id="rId1" Type="http://schemas.openxmlformats.org/officeDocument/2006/relationships/slideLayout" Target="../slideLayouts/slideLayout35.xml"/></Relationships>
</file>

<file path=ppt/slides/_rels/slide56.xml.rels><?xml version="1.0" encoding="UTF-8" standalone="yes"?>
<Relationships xmlns="http://schemas.openxmlformats.org/package/2006/relationships"><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notesSlide" Target="../notesSlides/notesSlide56.xml"/><Relationship Id="rId1" Type="http://schemas.openxmlformats.org/officeDocument/2006/relationships/slideLayout" Target="../slideLayouts/slideLayout35.xml"/><Relationship Id="rId6" Type="http://schemas.openxmlformats.org/officeDocument/2006/relationships/image" Target="../media/image81.jpg"/><Relationship Id="rId5" Type="http://schemas.openxmlformats.org/officeDocument/2006/relationships/image" Target="../media/image80.jpg"/><Relationship Id="rId4" Type="http://schemas.openxmlformats.org/officeDocument/2006/relationships/image" Target="../media/image79.jpg"/></Relationships>
</file>

<file path=ppt/slides/_rels/slide5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57.xml"/><Relationship Id="rId1" Type="http://schemas.openxmlformats.org/officeDocument/2006/relationships/slideLayout" Target="../slideLayouts/slideLayout35.xml"/><Relationship Id="rId4" Type="http://schemas.openxmlformats.org/officeDocument/2006/relationships/image" Target="../media/image10.png"/></Relationships>
</file>

<file path=ppt/slides/_rels/slide5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58.xml"/><Relationship Id="rId1" Type="http://schemas.openxmlformats.org/officeDocument/2006/relationships/slideLayout" Target="../slideLayouts/slideLayout35.xml"/><Relationship Id="rId5" Type="http://schemas.openxmlformats.org/officeDocument/2006/relationships/image" Target="../media/image86.jpg"/><Relationship Id="rId4" Type="http://schemas.openxmlformats.org/officeDocument/2006/relationships/image" Target="../media/image85.jpg"/></Relationships>
</file>

<file path=ppt/slides/_rels/slide5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59.xml"/><Relationship Id="rId1" Type="http://schemas.openxmlformats.org/officeDocument/2006/relationships/slideLayout" Target="../slideLayouts/slideLayout35.xml"/><Relationship Id="rId4" Type="http://schemas.openxmlformats.org/officeDocument/2006/relationships/image" Target="../media/image88.jpg"/></Relationships>
</file>

<file path=ppt/slides/_rels/slide6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0.xml"/><Relationship Id="rId1" Type="http://schemas.openxmlformats.org/officeDocument/2006/relationships/slideLayout" Target="../slideLayouts/slideLayout35.xml"/></Relationships>
</file>

<file path=ppt/slides/_rels/slide61.xml.rels><?xml version="1.0" encoding="UTF-8" standalone="yes"?>
<Relationships xmlns="http://schemas.openxmlformats.org/package/2006/relationships"><Relationship Id="rId3" Type="http://schemas.openxmlformats.org/officeDocument/2006/relationships/hyperlink" Target="http://upload.wikimedia.org/wikipedia/en/b/b1/DodgeCityPoliceCommission.jpg" TargetMode="External"/><Relationship Id="rId2" Type="http://schemas.openxmlformats.org/officeDocument/2006/relationships/notesSlide" Target="../notesSlides/notesSlide61.xml"/><Relationship Id="rId1" Type="http://schemas.openxmlformats.org/officeDocument/2006/relationships/slideLayout" Target="../slideLayouts/slideLayout35.xml"/><Relationship Id="rId4" Type="http://schemas.openxmlformats.org/officeDocument/2006/relationships/image" Target="../media/image89.jp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5.xml"/></Relationships>
</file>

<file path=ppt/slides/_rels/slide6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63.xml"/><Relationship Id="rId1" Type="http://schemas.openxmlformats.org/officeDocument/2006/relationships/slideLayout" Target="../slideLayouts/slideLayout3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5.xml"/></Relationships>
</file>

<file path=ppt/slides/_rels/slide65.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65.xml"/><Relationship Id="rId1" Type="http://schemas.openxmlformats.org/officeDocument/2006/relationships/slideLayout" Target="../slideLayouts/slideLayout35.xml"/></Relationships>
</file>

<file path=ppt/slides/_rels/slide66.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66.xml"/><Relationship Id="rId1" Type="http://schemas.openxmlformats.org/officeDocument/2006/relationships/slideLayout" Target="../slideLayouts/slideLayout35.xml"/><Relationship Id="rId6" Type="http://schemas.openxmlformats.org/officeDocument/2006/relationships/image" Target="../media/image10.png"/><Relationship Id="rId5" Type="http://schemas.openxmlformats.org/officeDocument/2006/relationships/image" Target="../media/image94.jpg"/><Relationship Id="rId4" Type="http://schemas.openxmlformats.org/officeDocument/2006/relationships/image" Target="../media/image93.jpg"/></Relationships>
</file>

<file path=ppt/slides/_rels/slide6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67.xml"/><Relationship Id="rId1" Type="http://schemas.openxmlformats.org/officeDocument/2006/relationships/slideLayout" Target="../slideLayouts/slideLayout35.xml"/><Relationship Id="rId4" Type="http://schemas.openxmlformats.org/officeDocument/2006/relationships/image" Target="../media/image10.png"/></Relationships>
</file>

<file path=ppt/slides/_rels/slide6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68.xml"/><Relationship Id="rId1" Type="http://schemas.openxmlformats.org/officeDocument/2006/relationships/slideLayout" Target="../slideLayouts/slideLayout45.xml"/><Relationship Id="rId6" Type="http://schemas.openxmlformats.org/officeDocument/2006/relationships/image" Target="../media/image98.jpg"/><Relationship Id="rId5" Type="http://schemas.openxmlformats.org/officeDocument/2006/relationships/image" Target="../media/image97.jpg"/><Relationship Id="rId4" Type="http://schemas.openxmlformats.org/officeDocument/2006/relationships/hyperlink" Target="http://upload.wikimedia.org/wikipedia/en/1/17/JohnnyBehan.jpg" TargetMode="External"/></Relationships>
</file>

<file path=ppt/slides/_rels/slide69.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69.xml"/><Relationship Id="rId1" Type="http://schemas.openxmlformats.org/officeDocument/2006/relationships/slideLayout" Target="../slideLayouts/slideLayout45.xml"/></Relationships>
</file>

<file path=ppt/slides/_rels/slide70.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70.xml"/><Relationship Id="rId1" Type="http://schemas.openxmlformats.org/officeDocument/2006/relationships/slideLayout" Target="../slideLayouts/slideLayout45.xml"/></Relationships>
</file>

<file path=ppt/slides/_rels/slide71.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71.xml"/><Relationship Id="rId1" Type="http://schemas.openxmlformats.org/officeDocument/2006/relationships/slideLayout" Target="../slideLayouts/slideLayout45.xml"/><Relationship Id="rId4" Type="http://schemas.openxmlformats.org/officeDocument/2006/relationships/image" Target="../media/image102.png"/></Relationships>
</file>

<file path=ppt/slides/_rels/slide72.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72.xml"/><Relationship Id="rId1" Type="http://schemas.openxmlformats.org/officeDocument/2006/relationships/slideLayout" Target="../slideLayouts/slideLayout45.xml"/></Relationships>
</file>

<file path=ppt/slides/_rels/slide73.xml.rels><?xml version="1.0" encoding="UTF-8" standalone="yes"?>
<Relationships xmlns="http://schemas.openxmlformats.org/package/2006/relationships"><Relationship Id="rId3" Type="http://schemas.openxmlformats.org/officeDocument/2006/relationships/image" Target="../media/image104.gif"/><Relationship Id="rId2" Type="http://schemas.openxmlformats.org/officeDocument/2006/relationships/notesSlide" Target="../notesSlides/notesSlide73.xml"/><Relationship Id="rId1" Type="http://schemas.openxmlformats.org/officeDocument/2006/relationships/slideLayout" Target="../slideLayouts/slideLayout45.xml"/></Relationships>
</file>

<file path=ppt/slides/_rels/slide74.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74.xml"/><Relationship Id="rId1" Type="http://schemas.openxmlformats.org/officeDocument/2006/relationships/slideLayout" Target="../slideLayouts/slideLayout4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4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45.xml"/></Relationships>
</file>

<file path=ppt/slides/_rels/slide77.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77.xml"/><Relationship Id="rId1" Type="http://schemas.openxmlformats.org/officeDocument/2006/relationships/slideLayout" Target="../slideLayouts/slideLayout45.xml"/></Relationships>
</file>

<file path=ppt/slides/_rels/slide78.xml.rels><?xml version="1.0" encoding="UTF-8" standalone="yes"?>
<Relationships xmlns="http://schemas.openxmlformats.org/package/2006/relationships"><Relationship Id="rId3" Type="http://schemas.openxmlformats.org/officeDocument/2006/relationships/image" Target="../media/image107.gif"/><Relationship Id="rId2" Type="http://schemas.openxmlformats.org/officeDocument/2006/relationships/notesSlide" Target="../notesSlides/notesSlide78.xml"/><Relationship Id="rId1" Type="http://schemas.openxmlformats.org/officeDocument/2006/relationships/slideLayout" Target="../slideLayouts/slideLayout45.xml"/></Relationships>
</file>

<file path=ppt/slides/_rels/slide79.xml.rels><?xml version="1.0" encoding="UTF-8" standalone="yes"?>
<Relationships xmlns="http://schemas.openxmlformats.org/package/2006/relationships"><Relationship Id="rId3" Type="http://schemas.openxmlformats.org/officeDocument/2006/relationships/hyperlink" Target="http://upload.wikimedia.org/wikipedia/commons/d/d9/Johnny_Ringo.jpeg" TargetMode="External"/><Relationship Id="rId7" Type="http://schemas.openxmlformats.org/officeDocument/2006/relationships/image" Target="../media/image111.jpg"/><Relationship Id="rId2" Type="http://schemas.openxmlformats.org/officeDocument/2006/relationships/notesSlide" Target="../notesSlides/notesSlide79.xml"/><Relationship Id="rId1" Type="http://schemas.openxmlformats.org/officeDocument/2006/relationships/slideLayout" Target="../slideLayouts/slideLayout45.xml"/><Relationship Id="rId6" Type="http://schemas.openxmlformats.org/officeDocument/2006/relationships/image" Target="../media/image110.jpg"/><Relationship Id="rId5" Type="http://schemas.openxmlformats.org/officeDocument/2006/relationships/image" Target="../media/image109.jpg"/><Relationship Id="rId4" Type="http://schemas.openxmlformats.org/officeDocument/2006/relationships/image" Target="../media/image108.jpg"/></Relationships>
</file>

<file path=ppt/slides/_rels/slide80.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80.xml"/><Relationship Id="rId1" Type="http://schemas.openxmlformats.org/officeDocument/2006/relationships/slideLayout" Target="../slideLayouts/slideLayout4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45.xml"/></Relationships>
</file>

<file path=ppt/slides/_rels/slide82.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82.xml"/><Relationship Id="rId1" Type="http://schemas.openxmlformats.org/officeDocument/2006/relationships/slideLayout" Target="../slideLayouts/slideLayout45.xml"/><Relationship Id="rId5" Type="http://schemas.openxmlformats.org/officeDocument/2006/relationships/image" Target="../media/image115.jpg"/><Relationship Id="rId4" Type="http://schemas.openxmlformats.org/officeDocument/2006/relationships/image" Target="../media/image114.jpg"/></Relationships>
</file>

<file path=ppt/slides/_rels/slide83.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83.xml"/><Relationship Id="rId1" Type="http://schemas.openxmlformats.org/officeDocument/2006/relationships/slideLayout" Target="../slideLayouts/slideLayout45.xml"/></Relationships>
</file>

<file path=ppt/slides/_rels/slide84.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84.xml"/><Relationship Id="rId1" Type="http://schemas.openxmlformats.org/officeDocument/2006/relationships/slideLayout" Target="../slideLayouts/slideLayout45.xml"/></Relationships>
</file>

<file path=ppt/slides/_rels/slide85.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85.xml"/><Relationship Id="rId1" Type="http://schemas.openxmlformats.org/officeDocument/2006/relationships/slideLayout" Target="../slideLayouts/slideLayout45.xml"/><Relationship Id="rId5" Type="http://schemas.openxmlformats.org/officeDocument/2006/relationships/image" Target="../media/image120.jpg"/><Relationship Id="rId4" Type="http://schemas.openxmlformats.org/officeDocument/2006/relationships/image" Target="../media/image119.jpg"/></Relationships>
</file>

<file path=ppt/slides/_rels/slide86.xml.rels><?xml version="1.0" encoding="UTF-8" standalone="yes"?>
<Relationships xmlns="http://schemas.openxmlformats.org/package/2006/relationships"><Relationship Id="rId3" Type="http://schemas.openxmlformats.org/officeDocument/2006/relationships/image" Target="../media/image121.gif"/><Relationship Id="rId2" Type="http://schemas.openxmlformats.org/officeDocument/2006/relationships/notesSlide" Target="../notesSlides/notesSlide86.xml"/><Relationship Id="rId1" Type="http://schemas.openxmlformats.org/officeDocument/2006/relationships/slideLayout" Target="../slideLayouts/slideLayout4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61"/>
          <p:cNvSpPr txBox="1">
            <a:spLocks noGrp="1"/>
          </p:cNvSpPr>
          <p:nvPr>
            <p:ph type="ctrTitle"/>
          </p:nvPr>
        </p:nvSpPr>
        <p:spPr>
          <a:xfrm>
            <a:off x="2844801" y="1"/>
            <a:ext cx="9144000" cy="23876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FFFF00"/>
              </a:buClr>
              <a:buSzPts val="6000"/>
              <a:buFont typeface="Algerian"/>
              <a:buNone/>
            </a:pPr>
            <a:r>
              <a:rPr lang="en-US" b="1">
                <a:solidFill>
                  <a:srgbClr val="FFFF00"/>
                </a:solidFill>
                <a:latin typeface="Algerian"/>
                <a:ea typeface="Algerian"/>
                <a:cs typeface="Algerian"/>
                <a:sym typeface="Algerian"/>
              </a:rPr>
              <a:t>FILM- The American West</a:t>
            </a:r>
            <a:endParaRPr b="1">
              <a:solidFill>
                <a:srgbClr val="FFFF00"/>
              </a:solidFill>
              <a:latin typeface="Algerian"/>
              <a:ea typeface="Algerian"/>
              <a:cs typeface="Algerian"/>
              <a:sym typeface="Algerian"/>
            </a:endParaRPr>
          </a:p>
        </p:txBody>
      </p:sp>
      <p:sp>
        <p:nvSpPr>
          <p:cNvPr id="393" name="Google Shape;393;p61"/>
          <p:cNvSpPr txBox="1">
            <a:spLocks noGrp="1"/>
          </p:cNvSpPr>
          <p:nvPr>
            <p:ph type="subTitle" idx="1"/>
          </p:nvPr>
        </p:nvSpPr>
        <p:spPr>
          <a:xfrm>
            <a:off x="2851151" y="2828923"/>
            <a:ext cx="9144000" cy="1655762"/>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lt1"/>
              </a:buClr>
              <a:buSzPts val="2400"/>
              <a:buNone/>
            </a:pPr>
            <a:r>
              <a:rPr lang="en-US">
                <a:solidFill>
                  <a:schemeClr val="lt1"/>
                </a:solidFill>
              </a:rPr>
              <a:t>The changing view of America, the rise of the Anti Hero and ethnic stereotypes</a:t>
            </a:r>
            <a:endParaRPr/>
          </a:p>
          <a:p>
            <a:pPr marL="0" lvl="0" indent="0" algn="ctr" rtl="0">
              <a:lnSpc>
                <a:spcPct val="90000"/>
              </a:lnSpc>
              <a:spcBef>
                <a:spcPts val="1000"/>
              </a:spcBef>
              <a:spcAft>
                <a:spcPts val="0"/>
              </a:spcAft>
              <a:buClr>
                <a:schemeClr val="lt1"/>
              </a:buClr>
              <a:buSzPts val="2400"/>
              <a:buNone/>
            </a:pPr>
            <a:r>
              <a:rPr lang="en-US" i="1">
                <a:solidFill>
                  <a:schemeClr val="lt1"/>
                </a:solidFill>
              </a:rPr>
              <a:t>The Searchers, Dances with Wolves, Tombstone, Bury my Heart at Wounded Knee</a:t>
            </a:r>
            <a:endParaRPr i="1">
              <a:solidFill>
                <a:schemeClr val="lt1"/>
              </a:solidFill>
            </a:endParaRPr>
          </a:p>
        </p:txBody>
      </p:sp>
      <p:pic>
        <p:nvPicPr>
          <p:cNvPr id="394" name="Google Shape;394;p61"/>
          <p:cNvPicPr preferRelativeResize="0"/>
          <p:nvPr/>
        </p:nvPicPr>
        <p:blipFill rotWithShape="1">
          <a:blip r:embed="rId3">
            <a:alphaModFix/>
          </a:blip>
          <a:srcRect/>
          <a:stretch/>
        </p:blipFill>
        <p:spPr>
          <a:xfrm>
            <a:off x="8628743" y="4667250"/>
            <a:ext cx="3695968" cy="2190750"/>
          </a:xfrm>
          <a:prstGeom prst="rect">
            <a:avLst/>
          </a:prstGeom>
          <a:noFill/>
          <a:ln>
            <a:noFill/>
          </a:ln>
        </p:spPr>
      </p:pic>
      <p:pic>
        <p:nvPicPr>
          <p:cNvPr id="395" name="Google Shape;395;p61"/>
          <p:cNvPicPr preferRelativeResize="0"/>
          <p:nvPr/>
        </p:nvPicPr>
        <p:blipFill rotWithShape="1">
          <a:blip r:embed="rId4">
            <a:alphaModFix/>
          </a:blip>
          <a:srcRect/>
          <a:stretch/>
        </p:blipFill>
        <p:spPr>
          <a:xfrm flipH="1">
            <a:off x="0" y="4667250"/>
            <a:ext cx="2857500" cy="2190750"/>
          </a:xfrm>
          <a:prstGeom prst="rect">
            <a:avLst/>
          </a:prstGeom>
          <a:noFill/>
          <a:ln>
            <a:noFill/>
          </a:ln>
        </p:spPr>
      </p:pic>
      <p:pic>
        <p:nvPicPr>
          <p:cNvPr id="396" name="Google Shape;396;p61"/>
          <p:cNvPicPr preferRelativeResize="0"/>
          <p:nvPr/>
        </p:nvPicPr>
        <p:blipFill rotWithShape="1">
          <a:blip r:embed="rId5">
            <a:alphaModFix/>
          </a:blip>
          <a:srcRect/>
          <a:stretch/>
        </p:blipFill>
        <p:spPr>
          <a:xfrm>
            <a:off x="2857500" y="4667250"/>
            <a:ext cx="2740152" cy="2190750"/>
          </a:xfrm>
          <a:prstGeom prst="rect">
            <a:avLst/>
          </a:prstGeom>
          <a:noFill/>
          <a:ln>
            <a:noFill/>
          </a:ln>
        </p:spPr>
      </p:pic>
      <p:pic>
        <p:nvPicPr>
          <p:cNvPr id="397" name="Google Shape;397;p61"/>
          <p:cNvPicPr preferRelativeResize="0"/>
          <p:nvPr/>
        </p:nvPicPr>
        <p:blipFill rotWithShape="1">
          <a:blip r:embed="rId6">
            <a:alphaModFix/>
          </a:blip>
          <a:srcRect/>
          <a:stretch/>
        </p:blipFill>
        <p:spPr>
          <a:xfrm>
            <a:off x="5597651" y="4667251"/>
            <a:ext cx="3031091" cy="2190750"/>
          </a:xfrm>
          <a:prstGeom prst="rect">
            <a:avLst/>
          </a:prstGeom>
          <a:noFill/>
          <a:ln>
            <a:noFill/>
          </a:ln>
        </p:spPr>
      </p:pic>
      <p:pic>
        <p:nvPicPr>
          <p:cNvPr id="398" name="Google Shape;398;p61"/>
          <p:cNvPicPr preferRelativeResize="0"/>
          <p:nvPr/>
        </p:nvPicPr>
        <p:blipFill rotWithShape="1">
          <a:blip r:embed="rId7">
            <a:alphaModFix/>
          </a:blip>
          <a:srcRect/>
          <a:stretch/>
        </p:blipFill>
        <p:spPr>
          <a:xfrm>
            <a:off x="0" y="2386466"/>
            <a:ext cx="2857500" cy="2280783"/>
          </a:xfrm>
          <a:prstGeom prst="rect">
            <a:avLst/>
          </a:prstGeom>
          <a:noFill/>
          <a:ln>
            <a:noFill/>
          </a:ln>
        </p:spPr>
      </p:pic>
      <p:pic>
        <p:nvPicPr>
          <p:cNvPr id="399" name="Google Shape;399;p61"/>
          <p:cNvPicPr preferRelativeResize="0"/>
          <p:nvPr/>
        </p:nvPicPr>
        <p:blipFill rotWithShape="1">
          <a:blip r:embed="rId8">
            <a:alphaModFix/>
          </a:blip>
          <a:srcRect r="37133"/>
          <a:stretch/>
        </p:blipFill>
        <p:spPr>
          <a:xfrm>
            <a:off x="1" y="1"/>
            <a:ext cx="2844800" cy="238011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6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endParaRPr/>
          </a:p>
        </p:txBody>
      </p:sp>
      <p:pic>
        <p:nvPicPr>
          <p:cNvPr id="405" name="Google Shape;405;p62"/>
          <p:cNvPicPr preferRelativeResize="0">
            <a:picLocks noGrp="1"/>
          </p:cNvPicPr>
          <p:nvPr>
            <p:ph type="body" idx="1"/>
          </p:nvPr>
        </p:nvPicPr>
        <p:blipFill rotWithShape="1">
          <a:blip r:embed="rId3">
            <a:alphaModFix/>
          </a:blip>
          <a:srcRect/>
          <a:stretch/>
        </p:blipFill>
        <p:spPr>
          <a:xfrm>
            <a:off x="0" y="0"/>
            <a:ext cx="12192000" cy="7009234"/>
          </a:xfrm>
          <a:prstGeom prst="rect">
            <a:avLst/>
          </a:prstGeom>
          <a:noFill/>
          <a:ln>
            <a:noFill/>
          </a:ln>
        </p:spPr>
      </p:pic>
      <p:pic>
        <p:nvPicPr>
          <p:cNvPr id="406" name="Google Shape;406;p62"/>
          <p:cNvPicPr preferRelativeResize="0"/>
          <p:nvPr/>
        </p:nvPicPr>
        <p:blipFill rotWithShape="1">
          <a:blip r:embed="rId4">
            <a:alphaModFix/>
          </a:blip>
          <a:srcRect/>
          <a:stretch/>
        </p:blipFill>
        <p:spPr>
          <a:xfrm>
            <a:off x="11582400" y="6399634"/>
            <a:ext cx="609600" cy="6096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6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0000"/>
              </a:buClr>
              <a:buSzPts val="4400"/>
              <a:buFont typeface="Stardos Stencil"/>
              <a:buNone/>
            </a:pPr>
            <a:r>
              <a:rPr lang="en-US">
                <a:solidFill>
                  <a:srgbClr val="FF0000"/>
                </a:solidFill>
                <a:latin typeface="Stardos Stencil"/>
                <a:ea typeface="Stardos Stencil"/>
                <a:cs typeface="Stardos Stencil"/>
                <a:sym typeface="Stardos Stencil"/>
              </a:rPr>
              <a:t>Why are Americans moving West?</a:t>
            </a:r>
            <a:endParaRPr>
              <a:solidFill>
                <a:srgbClr val="FF0000"/>
              </a:solidFill>
              <a:latin typeface="Stardos Stencil"/>
              <a:ea typeface="Stardos Stencil"/>
              <a:cs typeface="Stardos Stencil"/>
              <a:sym typeface="Stardos Stencil"/>
            </a:endParaRPr>
          </a:p>
        </p:txBody>
      </p:sp>
      <p:sp>
        <p:nvSpPr>
          <p:cNvPr id="412" name="Google Shape;412;p63"/>
          <p:cNvSpPr txBox="1">
            <a:spLocks noGrp="1"/>
          </p:cNvSpPr>
          <p:nvPr>
            <p:ph type="body" idx="1"/>
          </p:nvPr>
        </p:nvSpPr>
        <p:spPr>
          <a:xfrm>
            <a:off x="6542964" y="1675500"/>
            <a:ext cx="5453418" cy="4351338"/>
          </a:xfrm>
          <a:prstGeom prst="rect">
            <a:avLst/>
          </a:prstGeom>
          <a:noFill/>
          <a:ln>
            <a:noFill/>
          </a:ln>
        </p:spPr>
        <p:txBody>
          <a:bodyPr spcFirstLastPara="1" wrap="square" lIns="91425" tIns="45700" rIns="91425" bIns="45700" anchor="t" anchorCtr="0">
            <a:noAutofit/>
          </a:bodyPr>
          <a:lstStyle/>
          <a:p>
            <a:pPr marL="228600" lvl="0" indent="-228600" algn="ctr" rtl="0">
              <a:lnSpc>
                <a:spcPct val="90000"/>
              </a:lnSpc>
              <a:spcBef>
                <a:spcPts val="0"/>
              </a:spcBef>
              <a:spcAft>
                <a:spcPts val="0"/>
              </a:spcAft>
              <a:buClr>
                <a:srgbClr val="FFFF00"/>
              </a:buClr>
              <a:buSzPts val="2800"/>
              <a:buChar char="•"/>
            </a:pPr>
            <a:r>
              <a:rPr lang="en-US">
                <a:solidFill>
                  <a:srgbClr val="FFFF00"/>
                </a:solidFill>
              </a:rPr>
              <a:t>Manifest Destiny</a:t>
            </a:r>
            <a:endParaRPr/>
          </a:p>
          <a:p>
            <a:pPr marL="228600" lvl="0" indent="-228600" algn="ctr" rtl="0">
              <a:lnSpc>
                <a:spcPct val="90000"/>
              </a:lnSpc>
              <a:spcBef>
                <a:spcPts val="1000"/>
              </a:spcBef>
              <a:spcAft>
                <a:spcPts val="0"/>
              </a:spcAft>
              <a:buClr>
                <a:srgbClr val="FFFF00"/>
              </a:buClr>
              <a:buSzPts val="2800"/>
              <a:buChar char="•"/>
            </a:pPr>
            <a:r>
              <a:rPr lang="en-US">
                <a:solidFill>
                  <a:srgbClr val="FFFF00"/>
                </a:solidFill>
              </a:rPr>
              <a:t>California Gold Rush</a:t>
            </a:r>
            <a:endParaRPr/>
          </a:p>
          <a:p>
            <a:pPr marL="228600" lvl="0" indent="-228600" algn="ctr" rtl="0">
              <a:lnSpc>
                <a:spcPct val="90000"/>
              </a:lnSpc>
              <a:spcBef>
                <a:spcPts val="1000"/>
              </a:spcBef>
              <a:spcAft>
                <a:spcPts val="0"/>
              </a:spcAft>
              <a:buClr>
                <a:srgbClr val="FFFF00"/>
              </a:buClr>
              <a:buSzPts val="2800"/>
              <a:buChar char="•"/>
            </a:pPr>
            <a:r>
              <a:rPr lang="en-US">
                <a:solidFill>
                  <a:srgbClr val="FFFF00"/>
                </a:solidFill>
              </a:rPr>
              <a:t>Mormon Resettlement in Utah</a:t>
            </a:r>
            <a:endParaRPr/>
          </a:p>
          <a:p>
            <a:pPr marL="228600" lvl="0" indent="-228600" algn="ctr" rtl="0">
              <a:lnSpc>
                <a:spcPct val="90000"/>
              </a:lnSpc>
              <a:spcBef>
                <a:spcPts val="1000"/>
              </a:spcBef>
              <a:spcAft>
                <a:spcPts val="0"/>
              </a:spcAft>
              <a:buClr>
                <a:srgbClr val="FFFF00"/>
              </a:buClr>
              <a:buSzPts val="2800"/>
              <a:buChar char="•"/>
            </a:pPr>
            <a:r>
              <a:rPr lang="en-US">
                <a:solidFill>
                  <a:srgbClr val="FFFF00"/>
                </a:solidFill>
              </a:rPr>
              <a:t>Homestead Act (1862)</a:t>
            </a:r>
            <a:endParaRPr/>
          </a:p>
          <a:p>
            <a:pPr marL="228600" lvl="0" indent="-228600" algn="ctr" rtl="0">
              <a:lnSpc>
                <a:spcPct val="90000"/>
              </a:lnSpc>
              <a:spcBef>
                <a:spcPts val="1000"/>
              </a:spcBef>
              <a:spcAft>
                <a:spcPts val="0"/>
              </a:spcAft>
              <a:buClr>
                <a:srgbClr val="FFFF00"/>
              </a:buClr>
              <a:buSzPts val="2800"/>
              <a:buChar char="•"/>
            </a:pPr>
            <a:r>
              <a:rPr lang="en-US">
                <a:solidFill>
                  <a:srgbClr val="FFFF00"/>
                </a:solidFill>
              </a:rPr>
              <a:t>Pacific Railway Act</a:t>
            </a:r>
            <a:endParaRPr/>
          </a:p>
          <a:p>
            <a:pPr marL="228600" lvl="0" indent="-228600" algn="ctr" rtl="0">
              <a:lnSpc>
                <a:spcPct val="90000"/>
              </a:lnSpc>
              <a:spcBef>
                <a:spcPts val="1000"/>
              </a:spcBef>
              <a:spcAft>
                <a:spcPts val="0"/>
              </a:spcAft>
              <a:buClr>
                <a:srgbClr val="FFFF00"/>
              </a:buClr>
              <a:buSzPts val="2800"/>
              <a:buChar char="•"/>
            </a:pPr>
            <a:r>
              <a:rPr lang="en-US">
                <a:solidFill>
                  <a:srgbClr val="FFFF00"/>
                </a:solidFill>
              </a:rPr>
              <a:t>Exodusters from the South</a:t>
            </a:r>
            <a:endParaRPr/>
          </a:p>
          <a:p>
            <a:pPr marL="228600" lvl="0" indent="-228600" algn="ctr" rtl="0">
              <a:lnSpc>
                <a:spcPct val="90000"/>
              </a:lnSpc>
              <a:spcBef>
                <a:spcPts val="1000"/>
              </a:spcBef>
              <a:spcAft>
                <a:spcPts val="0"/>
              </a:spcAft>
              <a:buClr>
                <a:srgbClr val="FFFF00"/>
              </a:buClr>
              <a:buSzPts val="2800"/>
              <a:buChar char="•"/>
            </a:pPr>
            <a:r>
              <a:rPr lang="en-US">
                <a:solidFill>
                  <a:srgbClr val="FFFF00"/>
                </a:solidFill>
              </a:rPr>
              <a:t>Transcontinental Railroad</a:t>
            </a:r>
            <a:endParaRPr/>
          </a:p>
          <a:p>
            <a:pPr marL="228600" lvl="0" indent="-50800" algn="l" rtl="0">
              <a:lnSpc>
                <a:spcPct val="90000"/>
              </a:lnSpc>
              <a:spcBef>
                <a:spcPts val="1000"/>
              </a:spcBef>
              <a:spcAft>
                <a:spcPts val="0"/>
              </a:spcAft>
              <a:buClr>
                <a:schemeClr val="dk1"/>
              </a:buClr>
              <a:buSzPts val="2800"/>
              <a:buNone/>
            </a:pPr>
            <a:endParaRPr>
              <a:solidFill>
                <a:srgbClr val="FFFF00"/>
              </a:solidFill>
            </a:endParaRPr>
          </a:p>
        </p:txBody>
      </p:sp>
      <p:pic>
        <p:nvPicPr>
          <p:cNvPr id="413" name="Google Shape;413;p63" descr="http://media1.picsearch.com/is?30D79wpuApgh2yRKCrtWNwwhJC1Ayh9Pq43lQWRrwXs&amp;height=259"/>
          <p:cNvPicPr preferRelativeResize="0"/>
          <p:nvPr/>
        </p:nvPicPr>
        <p:blipFill rotWithShape="1">
          <a:blip r:embed="rId3">
            <a:alphaModFix/>
          </a:blip>
          <a:srcRect/>
          <a:stretch/>
        </p:blipFill>
        <p:spPr>
          <a:xfrm>
            <a:off x="453859" y="1569493"/>
            <a:ext cx="6315431" cy="479676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6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endParaRPr/>
          </a:p>
        </p:txBody>
      </p:sp>
      <p:sp>
        <p:nvSpPr>
          <p:cNvPr id="419" name="Google Shape;419;p6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p>
            <a:pPr marL="228600" lvl="0" indent="-50800" algn="l" rtl="0">
              <a:lnSpc>
                <a:spcPct val="90000"/>
              </a:lnSpc>
              <a:spcBef>
                <a:spcPts val="0"/>
              </a:spcBef>
              <a:spcAft>
                <a:spcPts val="0"/>
              </a:spcAft>
              <a:buClr>
                <a:schemeClr val="dk1"/>
              </a:buClr>
              <a:buSzPts val="2800"/>
              <a:buNone/>
            </a:pPr>
            <a:endParaRPr/>
          </a:p>
        </p:txBody>
      </p:sp>
      <p:pic>
        <p:nvPicPr>
          <p:cNvPr id="420" name="Google Shape;420;p64" descr="http://admin.bhbl.neric.org/~mmosall/ushistory/topics/Manifest%20Destiny.jpg"/>
          <p:cNvPicPr preferRelativeResize="0"/>
          <p:nvPr/>
        </p:nvPicPr>
        <p:blipFill rotWithShape="1">
          <a:blip r:embed="rId3">
            <a:alphaModFix/>
          </a:blip>
          <a:srcRect t="1878" b="20613"/>
          <a:stretch/>
        </p:blipFill>
        <p:spPr>
          <a:xfrm>
            <a:off x="0" y="1"/>
            <a:ext cx="12192000" cy="6858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6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FF00"/>
              </a:buClr>
              <a:buSzPts val="4400"/>
              <a:buFont typeface="Stardos Stencil"/>
              <a:buNone/>
            </a:pPr>
            <a:r>
              <a:rPr lang="en-US">
                <a:solidFill>
                  <a:srgbClr val="FFFF00"/>
                </a:solidFill>
                <a:latin typeface="Stardos Stencil"/>
                <a:ea typeface="Stardos Stencil"/>
                <a:cs typeface="Stardos Stencil"/>
                <a:sym typeface="Stardos Stencil"/>
              </a:rPr>
              <a:t>Western genre films</a:t>
            </a:r>
            <a:endParaRPr>
              <a:solidFill>
                <a:srgbClr val="FFFF00"/>
              </a:solidFill>
              <a:latin typeface="Stardos Stencil"/>
              <a:ea typeface="Stardos Stencil"/>
              <a:cs typeface="Stardos Stencil"/>
              <a:sym typeface="Stardos Stencil"/>
            </a:endParaRPr>
          </a:p>
        </p:txBody>
      </p:sp>
      <p:sp>
        <p:nvSpPr>
          <p:cNvPr id="426" name="Google Shape;426;p65"/>
          <p:cNvSpPr txBox="1">
            <a:spLocks noGrp="1"/>
          </p:cNvSpPr>
          <p:nvPr>
            <p:ph type="body" idx="1"/>
          </p:nvPr>
        </p:nvSpPr>
        <p:spPr>
          <a:xfrm>
            <a:off x="0" y="1825625"/>
            <a:ext cx="6686550" cy="4903788"/>
          </a:xfrm>
          <a:prstGeom prst="rect">
            <a:avLst/>
          </a:prstGeom>
          <a:noFill/>
          <a:ln>
            <a:noFill/>
          </a:ln>
        </p:spPr>
        <p:txBody>
          <a:bodyPr spcFirstLastPara="1" wrap="square" lIns="91425" tIns="45700" rIns="91425" bIns="45700" anchor="t" anchorCtr="0">
            <a:noAutofit/>
          </a:bodyPr>
          <a:lstStyle/>
          <a:p>
            <a:pPr marL="228600" lvl="0" indent="-228600" algn="l" rtl="0">
              <a:lnSpc>
                <a:spcPct val="80000"/>
              </a:lnSpc>
              <a:spcBef>
                <a:spcPts val="0"/>
              </a:spcBef>
              <a:spcAft>
                <a:spcPts val="0"/>
              </a:spcAft>
              <a:buClr>
                <a:schemeClr val="lt1"/>
              </a:buClr>
              <a:buSzPts val="2590"/>
              <a:buChar char="•"/>
            </a:pPr>
            <a:r>
              <a:rPr lang="en-US" sz="2590">
                <a:solidFill>
                  <a:schemeClr val="lt1"/>
                </a:solidFill>
              </a:rPr>
              <a:t>Western films were often based on existing stories and plays.</a:t>
            </a:r>
            <a:endParaRPr/>
          </a:p>
          <a:p>
            <a:pPr marL="685800" lvl="1" indent="-228600" algn="l" rtl="0">
              <a:lnSpc>
                <a:spcPct val="80000"/>
              </a:lnSpc>
              <a:spcBef>
                <a:spcPts val="500"/>
              </a:spcBef>
              <a:spcAft>
                <a:spcPts val="0"/>
              </a:spcAft>
              <a:buClr>
                <a:schemeClr val="lt1"/>
              </a:buClr>
              <a:buSzPts val="2220"/>
              <a:buChar char="•"/>
            </a:pPr>
            <a:r>
              <a:rPr lang="en-US" sz="2220">
                <a:solidFill>
                  <a:schemeClr val="lt1"/>
                </a:solidFill>
              </a:rPr>
              <a:t>Nineteenth century American fiction aka the Dime Novel</a:t>
            </a:r>
            <a:endParaRPr/>
          </a:p>
          <a:p>
            <a:pPr marL="228600" lvl="0" indent="-228600" algn="l" rtl="0">
              <a:lnSpc>
                <a:spcPct val="80000"/>
              </a:lnSpc>
              <a:spcBef>
                <a:spcPts val="1000"/>
              </a:spcBef>
              <a:spcAft>
                <a:spcPts val="0"/>
              </a:spcAft>
              <a:buClr>
                <a:schemeClr val="lt1"/>
              </a:buClr>
              <a:buSzPts val="2590"/>
              <a:buChar char="•"/>
            </a:pPr>
            <a:r>
              <a:rPr lang="en-US" sz="2590">
                <a:solidFill>
                  <a:schemeClr val="lt1"/>
                </a:solidFill>
              </a:rPr>
              <a:t>The earliest Westerns are more stylized because they also portrayed the conflict between good and evil. </a:t>
            </a:r>
            <a:endParaRPr sz="2590">
              <a:solidFill>
                <a:schemeClr val="lt1"/>
              </a:solidFill>
            </a:endParaRPr>
          </a:p>
          <a:p>
            <a:pPr marL="685800" lvl="1" indent="-228600" algn="l" rtl="0">
              <a:lnSpc>
                <a:spcPct val="80000"/>
              </a:lnSpc>
              <a:spcBef>
                <a:spcPts val="500"/>
              </a:spcBef>
              <a:spcAft>
                <a:spcPts val="0"/>
              </a:spcAft>
              <a:buClr>
                <a:schemeClr val="lt1"/>
              </a:buClr>
              <a:buSzPts val="2220"/>
              <a:buChar char="•"/>
            </a:pPr>
            <a:r>
              <a:rPr lang="en-US" sz="2220">
                <a:solidFill>
                  <a:schemeClr val="lt1"/>
                </a:solidFill>
              </a:rPr>
              <a:t>good, after many hardships, normally triumphs over evil and in a neat or clever way. </a:t>
            </a:r>
            <a:endParaRPr/>
          </a:p>
          <a:p>
            <a:pPr marL="685800" lvl="1" indent="-228600" algn="l" rtl="0">
              <a:lnSpc>
                <a:spcPct val="80000"/>
              </a:lnSpc>
              <a:spcBef>
                <a:spcPts val="500"/>
              </a:spcBef>
              <a:spcAft>
                <a:spcPts val="0"/>
              </a:spcAft>
              <a:buClr>
                <a:schemeClr val="lt1"/>
              </a:buClr>
              <a:buSzPts val="2220"/>
              <a:buChar char="•"/>
            </a:pPr>
            <a:r>
              <a:rPr lang="en-US" sz="2220">
                <a:solidFill>
                  <a:schemeClr val="lt1"/>
                </a:solidFill>
              </a:rPr>
              <a:t>Similar to morality stories common to many religions. </a:t>
            </a:r>
            <a:endParaRPr sz="2220">
              <a:solidFill>
                <a:schemeClr val="lt1"/>
              </a:solidFill>
            </a:endParaRPr>
          </a:p>
          <a:p>
            <a:pPr marL="228600" lvl="0" indent="-228600" algn="l" rtl="0">
              <a:lnSpc>
                <a:spcPct val="80000"/>
              </a:lnSpc>
              <a:spcBef>
                <a:spcPts val="1000"/>
              </a:spcBef>
              <a:spcAft>
                <a:spcPts val="0"/>
              </a:spcAft>
              <a:buClr>
                <a:schemeClr val="lt1"/>
              </a:buClr>
              <a:buSzPts val="2590"/>
              <a:buChar char="•"/>
            </a:pPr>
            <a:r>
              <a:rPr lang="en-US" sz="2590">
                <a:solidFill>
                  <a:schemeClr val="lt1"/>
                </a:solidFill>
              </a:rPr>
              <a:t>As the new societies of America were established they wanted a good moral code and role models. </a:t>
            </a:r>
            <a:endParaRPr/>
          </a:p>
        </p:txBody>
      </p:sp>
      <p:pic>
        <p:nvPicPr>
          <p:cNvPr id="427" name="Google Shape;427;p65" descr="http://2.bp.blogspot.com/-4hWta6AvOOk/UHbyCX4L9YI/AAAAAAAALNU/69rSdjm-gQM/s1600/tumblr_m2pn64ROY21r38mqvo1_250.gif"/>
          <p:cNvPicPr preferRelativeResize="0"/>
          <p:nvPr/>
        </p:nvPicPr>
        <p:blipFill rotWithShape="1">
          <a:blip r:embed="rId3">
            <a:alphaModFix/>
          </a:blip>
          <a:srcRect/>
          <a:stretch/>
        </p:blipFill>
        <p:spPr>
          <a:xfrm>
            <a:off x="6787673" y="2100261"/>
            <a:ext cx="5110641" cy="417195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66"/>
          <p:cNvSpPr txBox="1">
            <a:spLocks noGrp="1"/>
          </p:cNvSpPr>
          <p:nvPr>
            <p:ph type="title"/>
          </p:nvPr>
        </p:nvSpPr>
        <p:spPr>
          <a:xfrm>
            <a:off x="1752600" y="304800"/>
            <a:ext cx="8229600" cy="11430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latin typeface="Stardos Stencil"/>
                <a:ea typeface="Stardos Stencil"/>
                <a:cs typeface="Stardos Stencil"/>
                <a:sym typeface="Stardos Stencil"/>
              </a:rPr>
              <a:t>Characteristics of the Western</a:t>
            </a:r>
            <a:endParaRPr/>
          </a:p>
        </p:txBody>
      </p:sp>
      <p:sp>
        <p:nvSpPr>
          <p:cNvPr id="434" name="Google Shape;434;p66"/>
          <p:cNvSpPr txBox="1">
            <a:spLocks noGrp="1"/>
          </p:cNvSpPr>
          <p:nvPr>
            <p:ph type="body" idx="1"/>
          </p:nvPr>
        </p:nvSpPr>
        <p:spPr>
          <a:xfrm>
            <a:off x="2209800" y="1752600"/>
            <a:ext cx="7772400" cy="41148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chemeClr val="lt1"/>
              </a:buClr>
              <a:buSzPts val="2800"/>
              <a:buFont typeface="Times New Roman"/>
              <a:buChar char="◊"/>
            </a:pPr>
            <a:r>
              <a:rPr lang="en-US" sz="2800">
                <a:latin typeface="Times New Roman"/>
                <a:ea typeface="Times New Roman"/>
                <a:cs typeface="Times New Roman"/>
                <a:sym typeface="Times New Roman"/>
              </a:rPr>
              <a:t>action in the form of gun-fighting, horse chases, fistfights</a:t>
            </a:r>
            <a:endParaRPr/>
          </a:p>
          <a:p>
            <a:pPr marL="342900" lvl="0" indent="-342900" algn="l" rtl="0">
              <a:lnSpc>
                <a:spcPct val="90000"/>
              </a:lnSpc>
              <a:spcBef>
                <a:spcPts val="560"/>
              </a:spcBef>
              <a:spcAft>
                <a:spcPts val="0"/>
              </a:spcAft>
              <a:buClr>
                <a:schemeClr val="lt1"/>
              </a:buClr>
              <a:buSzPts val="2800"/>
              <a:buFont typeface="Times New Roman"/>
              <a:buChar char="◊"/>
            </a:pPr>
            <a:r>
              <a:rPr lang="en-US" sz="2800">
                <a:latin typeface="Times New Roman"/>
                <a:ea typeface="Times New Roman"/>
                <a:cs typeface="Times New Roman"/>
                <a:sym typeface="Times New Roman"/>
              </a:rPr>
              <a:t>landscape provides a backdrop of grandeur, harshness, sublime beauty</a:t>
            </a:r>
            <a:endParaRPr/>
          </a:p>
          <a:p>
            <a:pPr marL="342900" lvl="0" indent="-342900" algn="l" rtl="0">
              <a:lnSpc>
                <a:spcPct val="90000"/>
              </a:lnSpc>
              <a:spcBef>
                <a:spcPts val="560"/>
              </a:spcBef>
              <a:spcAft>
                <a:spcPts val="0"/>
              </a:spcAft>
              <a:buClr>
                <a:schemeClr val="lt1"/>
              </a:buClr>
              <a:buSzPts val="2800"/>
              <a:buFont typeface="Times New Roman"/>
              <a:buChar char="◊"/>
            </a:pPr>
            <a:r>
              <a:rPr lang="en-US" sz="2800">
                <a:latin typeface="Times New Roman"/>
                <a:ea typeface="Times New Roman"/>
                <a:cs typeface="Times New Roman"/>
                <a:sym typeface="Times New Roman"/>
              </a:rPr>
              <a:t>Often trains or wagons are present as these are the civilizing forces of progress</a:t>
            </a:r>
            <a:endParaRPr/>
          </a:p>
          <a:p>
            <a:pPr marL="342900" lvl="0" indent="-342900" algn="l" rtl="0">
              <a:lnSpc>
                <a:spcPct val="90000"/>
              </a:lnSpc>
              <a:spcBef>
                <a:spcPts val="560"/>
              </a:spcBef>
              <a:spcAft>
                <a:spcPts val="0"/>
              </a:spcAft>
              <a:buClr>
                <a:schemeClr val="lt1"/>
              </a:buClr>
              <a:buSzPts val="2800"/>
              <a:buFont typeface="Times New Roman"/>
              <a:buNone/>
            </a:pPr>
            <a:r>
              <a:rPr lang="en-US" sz="2800">
                <a:latin typeface="Times New Roman"/>
                <a:ea typeface="Times New Roman"/>
                <a:cs typeface="Times New Roman"/>
                <a:sym typeface="Times New Roman"/>
              </a:rPr>
              <a:t>	</a:t>
            </a:r>
            <a:endParaRPr/>
          </a:p>
          <a:p>
            <a:pPr marL="342900" lvl="0" indent="-342900" algn="l" rtl="0">
              <a:lnSpc>
                <a:spcPct val="90000"/>
              </a:lnSpc>
              <a:spcBef>
                <a:spcPts val="560"/>
              </a:spcBef>
              <a:spcAft>
                <a:spcPts val="0"/>
              </a:spcAft>
              <a:buClr>
                <a:schemeClr val="lt1"/>
              </a:buClr>
              <a:buSzPts val="2800"/>
              <a:buFont typeface="Tahoma"/>
              <a:buNone/>
            </a:pPr>
            <a:endParaRPr sz="2800">
              <a:latin typeface="Times New Roman"/>
              <a:ea typeface="Times New Roman"/>
              <a:cs typeface="Times New Roman"/>
              <a:sym typeface="Times New Roman"/>
            </a:endParaRPr>
          </a:p>
          <a:p>
            <a:pPr marL="342900" lvl="0" indent="-165100" algn="l" rtl="0">
              <a:lnSpc>
                <a:spcPct val="90000"/>
              </a:lnSpc>
              <a:spcBef>
                <a:spcPts val="560"/>
              </a:spcBef>
              <a:spcAft>
                <a:spcPts val="0"/>
              </a:spcAft>
              <a:buClr>
                <a:schemeClr val="lt1"/>
              </a:buClr>
              <a:buSzPts val="2800"/>
              <a:buFont typeface="Tahoma"/>
              <a:buNone/>
            </a:pPr>
            <a:endParaRPr sz="28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p6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0000"/>
              </a:buClr>
              <a:buSzPts val="4400"/>
              <a:buFont typeface="Stardos Stencil"/>
              <a:buNone/>
            </a:pPr>
            <a:r>
              <a:rPr lang="en-US">
                <a:solidFill>
                  <a:srgbClr val="FF0000"/>
                </a:solidFill>
                <a:latin typeface="Stardos Stencil"/>
                <a:ea typeface="Stardos Stencil"/>
                <a:cs typeface="Stardos Stencil"/>
                <a:sym typeface="Stardos Stencil"/>
              </a:rPr>
              <a:t>Common themes of Westerns</a:t>
            </a:r>
            <a:endParaRPr>
              <a:solidFill>
                <a:srgbClr val="FF0000"/>
              </a:solidFill>
              <a:latin typeface="Stardos Stencil"/>
              <a:ea typeface="Stardos Stencil"/>
              <a:cs typeface="Stardos Stencil"/>
              <a:sym typeface="Stardos Stencil"/>
            </a:endParaRPr>
          </a:p>
        </p:txBody>
      </p:sp>
      <p:sp>
        <p:nvSpPr>
          <p:cNvPr id="440" name="Google Shape;440;p67"/>
          <p:cNvSpPr txBox="1">
            <a:spLocks noGrp="1"/>
          </p:cNvSpPr>
          <p:nvPr>
            <p:ph type="body" idx="1"/>
          </p:nvPr>
        </p:nvSpPr>
        <p:spPr>
          <a:xfrm>
            <a:off x="6900862" y="1825625"/>
            <a:ext cx="4714875" cy="488950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lt1"/>
              </a:buClr>
              <a:buSzPts val="2590"/>
              <a:buChar char="•"/>
            </a:pPr>
            <a:r>
              <a:rPr lang="en-US" sz="2590">
                <a:solidFill>
                  <a:schemeClr val="lt1"/>
                </a:solidFill>
              </a:rPr>
              <a:t>Man against nature, especially a hostile environment. </a:t>
            </a:r>
            <a:endParaRPr/>
          </a:p>
          <a:p>
            <a:pPr marL="228600" lvl="0" indent="-228600" algn="l" rtl="0">
              <a:lnSpc>
                <a:spcPct val="90000"/>
              </a:lnSpc>
              <a:spcBef>
                <a:spcPts val="1000"/>
              </a:spcBef>
              <a:spcAft>
                <a:spcPts val="0"/>
              </a:spcAft>
              <a:buClr>
                <a:schemeClr val="lt1"/>
              </a:buClr>
              <a:buSzPts val="2590"/>
              <a:buChar char="•"/>
            </a:pPr>
            <a:r>
              <a:rPr lang="en-US" sz="2590">
                <a:solidFill>
                  <a:schemeClr val="lt1"/>
                </a:solidFill>
              </a:rPr>
              <a:t>Man against hostile natives.</a:t>
            </a:r>
            <a:endParaRPr/>
          </a:p>
          <a:p>
            <a:pPr marL="228600" lvl="0" indent="-228600" algn="l" rtl="0">
              <a:lnSpc>
                <a:spcPct val="90000"/>
              </a:lnSpc>
              <a:spcBef>
                <a:spcPts val="1000"/>
              </a:spcBef>
              <a:spcAft>
                <a:spcPts val="0"/>
              </a:spcAft>
              <a:buClr>
                <a:schemeClr val="lt1"/>
              </a:buClr>
              <a:buSzPts val="2590"/>
              <a:buChar char="•"/>
            </a:pPr>
            <a:r>
              <a:rPr lang="en-US" sz="2590">
                <a:solidFill>
                  <a:schemeClr val="lt1"/>
                </a:solidFill>
              </a:rPr>
              <a:t> Good versus evil against the background of unspoilt nature. </a:t>
            </a:r>
            <a:endParaRPr/>
          </a:p>
          <a:p>
            <a:pPr marL="228600" lvl="0" indent="-228600" algn="l" rtl="0">
              <a:lnSpc>
                <a:spcPct val="90000"/>
              </a:lnSpc>
              <a:spcBef>
                <a:spcPts val="1000"/>
              </a:spcBef>
              <a:spcAft>
                <a:spcPts val="0"/>
              </a:spcAft>
              <a:buClr>
                <a:schemeClr val="lt1"/>
              </a:buClr>
              <a:buSzPts val="2590"/>
              <a:buChar char="•"/>
            </a:pPr>
            <a:r>
              <a:rPr lang="en-US" sz="2590">
                <a:solidFill>
                  <a:schemeClr val="lt1"/>
                </a:solidFill>
              </a:rPr>
              <a:t>Crimes and chases in a nineteenth century American setting.</a:t>
            </a:r>
            <a:endParaRPr sz="2590">
              <a:solidFill>
                <a:schemeClr val="lt1"/>
              </a:solidFill>
            </a:endParaRPr>
          </a:p>
          <a:p>
            <a:pPr marL="228600" lvl="0" indent="-228600" algn="l" rtl="0">
              <a:lnSpc>
                <a:spcPct val="90000"/>
              </a:lnSpc>
              <a:spcBef>
                <a:spcPts val="1000"/>
              </a:spcBef>
              <a:spcAft>
                <a:spcPts val="0"/>
              </a:spcAft>
              <a:buClr>
                <a:schemeClr val="lt1"/>
              </a:buClr>
              <a:buSzPts val="2590"/>
              <a:buChar char="•"/>
            </a:pPr>
            <a:r>
              <a:rPr lang="en-US" sz="2590">
                <a:solidFill>
                  <a:schemeClr val="lt1"/>
                </a:solidFill>
              </a:rPr>
              <a:t>ordinary person overcoming wrong or oppression and triumphing in the end</a:t>
            </a:r>
            <a:endParaRPr/>
          </a:p>
        </p:txBody>
      </p:sp>
      <p:pic>
        <p:nvPicPr>
          <p:cNvPr id="441" name="Google Shape;441;p67" descr="http://andrewsidea.files.wordpress.com/2010/03/thesearchers8.png"/>
          <p:cNvPicPr preferRelativeResize="0"/>
          <p:nvPr/>
        </p:nvPicPr>
        <p:blipFill rotWithShape="1">
          <a:blip r:embed="rId3">
            <a:alphaModFix/>
          </a:blip>
          <a:srcRect/>
          <a:stretch/>
        </p:blipFill>
        <p:spPr>
          <a:xfrm>
            <a:off x="63500" y="1700213"/>
            <a:ext cx="6612705" cy="472916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68"/>
          <p:cNvSpPr txBox="1">
            <a:spLocks noGrp="1"/>
          </p:cNvSpPr>
          <p:nvPr>
            <p:ph type="title"/>
          </p:nvPr>
        </p:nvSpPr>
        <p:spPr>
          <a:xfrm>
            <a:off x="914400" y="609600"/>
            <a:ext cx="10363200" cy="11430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latin typeface="Stardos Stencil"/>
                <a:ea typeface="Stardos Stencil"/>
                <a:cs typeface="Stardos Stencil"/>
                <a:sym typeface="Stardos Stencil"/>
              </a:rPr>
              <a:t>More Characteristics….</a:t>
            </a:r>
            <a:endParaRPr/>
          </a:p>
        </p:txBody>
      </p:sp>
      <p:sp>
        <p:nvSpPr>
          <p:cNvPr id="447" name="Google Shape;447;p68"/>
          <p:cNvSpPr txBox="1">
            <a:spLocks noGrp="1"/>
          </p:cNvSpPr>
          <p:nvPr>
            <p:ph type="body" idx="1"/>
          </p:nvPr>
        </p:nvSpPr>
        <p:spPr>
          <a:xfrm>
            <a:off x="1676400" y="1981200"/>
            <a:ext cx="8839200" cy="27432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lt1"/>
              </a:buClr>
              <a:buSzPts val="2400"/>
              <a:buFont typeface="Tahoma"/>
              <a:buChar char="◊"/>
            </a:pPr>
            <a:r>
              <a:rPr lang="en-US" sz="2400"/>
              <a:t>The Civil War often plays an important role in many Westerns…</a:t>
            </a:r>
            <a:endParaRPr/>
          </a:p>
          <a:p>
            <a:pPr marL="342900" lvl="0" indent="-342900" algn="l" rtl="0">
              <a:lnSpc>
                <a:spcPct val="100000"/>
              </a:lnSpc>
              <a:spcBef>
                <a:spcPts val="480"/>
              </a:spcBef>
              <a:spcAft>
                <a:spcPts val="0"/>
              </a:spcAft>
              <a:buClr>
                <a:schemeClr val="lt1"/>
              </a:buClr>
              <a:buSzPts val="2400"/>
              <a:buFont typeface="Tahoma"/>
              <a:buChar char="◊"/>
            </a:pPr>
            <a:r>
              <a:rPr lang="en-US" sz="2400"/>
              <a:t>A backdrop of violence</a:t>
            </a:r>
            <a:endParaRPr/>
          </a:p>
          <a:p>
            <a:pPr marL="342900" lvl="0" indent="-342900" algn="l" rtl="0">
              <a:lnSpc>
                <a:spcPct val="100000"/>
              </a:lnSpc>
              <a:spcBef>
                <a:spcPts val="480"/>
              </a:spcBef>
              <a:spcAft>
                <a:spcPts val="0"/>
              </a:spcAft>
              <a:buClr>
                <a:schemeClr val="lt1"/>
              </a:buClr>
              <a:buSzPts val="2400"/>
              <a:buFont typeface="Tahoma"/>
              <a:buChar char="◊"/>
            </a:pPr>
            <a:r>
              <a:rPr lang="en-US" sz="2400"/>
              <a:t>Heroes who have been impacted by the violence of this war</a:t>
            </a:r>
            <a:endParaRPr/>
          </a:p>
          <a:p>
            <a:pPr marL="342900" lvl="0" indent="-342900" algn="l" rtl="0">
              <a:lnSpc>
                <a:spcPct val="100000"/>
              </a:lnSpc>
              <a:spcBef>
                <a:spcPts val="480"/>
              </a:spcBef>
              <a:spcAft>
                <a:spcPts val="0"/>
              </a:spcAft>
              <a:buClr>
                <a:schemeClr val="lt1"/>
              </a:buClr>
              <a:buSzPts val="2400"/>
              <a:buFont typeface="Tahoma"/>
              <a:buChar char="◊"/>
            </a:pPr>
            <a:r>
              <a:rPr lang="en-US" sz="2400"/>
              <a:t>The fierce independent spirit</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sp>
        <p:nvSpPr>
          <p:cNvPr id="453" name="Google Shape;453;p69"/>
          <p:cNvSpPr txBox="1">
            <a:spLocks noGrp="1"/>
          </p:cNvSpPr>
          <p:nvPr>
            <p:ph type="title"/>
          </p:nvPr>
        </p:nvSpPr>
        <p:spPr>
          <a:xfrm>
            <a:off x="914400" y="609600"/>
            <a:ext cx="10363200" cy="11430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4000">
                <a:latin typeface="Stardos Stencil"/>
                <a:ea typeface="Stardos Stencil"/>
                <a:cs typeface="Stardos Stencil"/>
                <a:sym typeface="Stardos Stencil"/>
              </a:rPr>
              <a:t>Mirrors the development of the west…</a:t>
            </a:r>
            <a:endParaRPr/>
          </a:p>
        </p:txBody>
      </p:sp>
      <p:sp>
        <p:nvSpPr>
          <p:cNvPr id="454" name="Google Shape;454;p69"/>
          <p:cNvSpPr txBox="1">
            <a:spLocks noGrp="1"/>
          </p:cNvSpPr>
          <p:nvPr>
            <p:ph type="body" idx="1"/>
          </p:nvPr>
        </p:nvSpPr>
        <p:spPr>
          <a:xfrm>
            <a:off x="1524000" y="1981200"/>
            <a:ext cx="8458200" cy="41148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t" anchorCtr="0">
            <a:noAutofit/>
          </a:bodyPr>
          <a:lstStyle/>
          <a:p>
            <a:pPr marL="1143000" lvl="2" indent="-228600" algn="l" rtl="0">
              <a:lnSpc>
                <a:spcPct val="100000"/>
              </a:lnSpc>
              <a:spcBef>
                <a:spcPts val="0"/>
              </a:spcBef>
              <a:spcAft>
                <a:spcPts val="0"/>
              </a:spcAft>
              <a:buClr>
                <a:schemeClr val="lt1"/>
              </a:buClr>
              <a:buSzPts val="2800"/>
              <a:buFont typeface="Times New Roman"/>
              <a:buChar char="◊"/>
            </a:pPr>
            <a:r>
              <a:rPr lang="en-US" sz="2800">
                <a:latin typeface="Times New Roman"/>
                <a:ea typeface="Times New Roman"/>
                <a:cs typeface="Times New Roman"/>
                <a:sym typeface="Times New Roman"/>
              </a:rPr>
              <a:t>a  man of violence with a shadowy past who is making the transition from civilization (the east) to wildness (the west) and back to civilization (subduing the west)</a:t>
            </a:r>
            <a:endParaRPr/>
          </a:p>
          <a:p>
            <a:pPr marL="1143000" lvl="2" indent="-228600" algn="l" rtl="0">
              <a:lnSpc>
                <a:spcPct val="100000"/>
              </a:lnSpc>
              <a:spcBef>
                <a:spcPts val="560"/>
              </a:spcBef>
              <a:spcAft>
                <a:spcPts val="0"/>
              </a:spcAft>
              <a:buClr>
                <a:schemeClr val="lt1"/>
              </a:buClr>
              <a:buSzPts val="2800"/>
              <a:buFont typeface="Times New Roman"/>
              <a:buChar char="◊"/>
            </a:pPr>
            <a:r>
              <a:rPr lang="en-US" sz="2800">
                <a:latin typeface="Times New Roman"/>
                <a:ea typeface="Times New Roman"/>
                <a:cs typeface="Times New Roman"/>
                <a:sym typeface="Times New Roman"/>
              </a:rPr>
              <a:t>He fights for order and justice but seeks to live unfettered and free….a paradox!</a:t>
            </a:r>
            <a:endParaRPr/>
          </a:p>
          <a:p>
            <a:pPr marL="342900" lvl="0" indent="-139700" algn="l" rtl="0">
              <a:lnSpc>
                <a:spcPct val="100000"/>
              </a:lnSpc>
              <a:spcBef>
                <a:spcPts val="640"/>
              </a:spcBef>
              <a:spcAft>
                <a:spcPts val="0"/>
              </a:spcAft>
              <a:buClr>
                <a:schemeClr val="lt1"/>
              </a:buClr>
              <a:buSzPts val="3200"/>
              <a:buFont typeface="Tahoma"/>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70"/>
          <p:cNvSpPr txBox="1">
            <a:spLocks noGrp="1"/>
          </p:cNvSpPr>
          <p:nvPr>
            <p:ph type="title"/>
          </p:nvPr>
        </p:nvSpPr>
        <p:spPr>
          <a:xfrm>
            <a:off x="2171700" y="228600"/>
            <a:ext cx="7772400" cy="11430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latin typeface="Stardos Stencil"/>
                <a:ea typeface="Stardos Stencil"/>
                <a:cs typeface="Stardos Stencil"/>
                <a:sym typeface="Stardos Stencil"/>
              </a:rPr>
              <a:t>The Western Hero</a:t>
            </a:r>
            <a:endParaRPr/>
          </a:p>
        </p:txBody>
      </p:sp>
      <p:sp>
        <p:nvSpPr>
          <p:cNvPr id="461" name="Google Shape;461;p70"/>
          <p:cNvSpPr txBox="1">
            <a:spLocks noGrp="1"/>
          </p:cNvSpPr>
          <p:nvPr>
            <p:ph type="body" idx="1"/>
          </p:nvPr>
        </p:nvSpPr>
        <p:spPr>
          <a:xfrm>
            <a:off x="682581" y="1752600"/>
            <a:ext cx="10779616" cy="4114800"/>
          </a:xfrm>
          <a:prstGeom prst="rect">
            <a:avLst/>
          </a:prstGeom>
          <a:solidFill>
            <a:schemeClr val="accent1">
              <a:alpha val="43529"/>
            </a:schemeClr>
          </a:solidFill>
          <a:ln>
            <a:noFill/>
          </a:ln>
          <a:effectLst>
            <a:outerShdw blurRad="50800" dist="25399" dir="2700000" algn="ctr" rotWithShape="0">
              <a:schemeClr val="dk1">
                <a:alpha val="99215"/>
              </a:schemeClr>
            </a:outerShdw>
          </a:effectLst>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chemeClr val="lt1"/>
              </a:buClr>
              <a:buSzPts val="3200"/>
              <a:buFont typeface="Times New Roman"/>
              <a:buChar char="◊"/>
            </a:pPr>
            <a:r>
              <a:rPr lang="en-US">
                <a:latin typeface="Times New Roman"/>
                <a:ea typeface="Times New Roman"/>
                <a:cs typeface="Times New Roman"/>
                <a:sym typeface="Times New Roman"/>
              </a:rPr>
              <a:t> solitary, self-sufficient, morally ambiguous</a:t>
            </a:r>
            <a:endParaRPr/>
          </a:p>
          <a:p>
            <a:pPr marL="342900" lvl="0" indent="-342900" algn="l" rtl="0">
              <a:lnSpc>
                <a:spcPct val="90000"/>
              </a:lnSpc>
              <a:spcBef>
                <a:spcPts val="640"/>
              </a:spcBef>
              <a:spcAft>
                <a:spcPts val="0"/>
              </a:spcAft>
              <a:buClr>
                <a:schemeClr val="lt1"/>
              </a:buClr>
              <a:buSzPts val="3200"/>
              <a:buFont typeface="Times New Roman"/>
              <a:buChar char="◊"/>
            </a:pPr>
            <a:r>
              <a:rPr lang="en-US">
                <a:latin typeface="Times New Roman"/>
                <a:ea typeface="Times New Roman"/>
                <a:cs typeface="Times New Roman"/>
                <a:sym typeface="Times New Roman"/>
              </a:rPr>
              <a:t>functions in both worlds but is at home in neither</a:t>
            </a:r>
            <a:endParaRPr/>
          </a:p>
          <a:p>
            <a:pPr marL="342900" lvl="0" indent="-342900" algn="l" rtl="0">
              <a:lnSpc>
                <a:spcPct val="90000"/>
              </a:lnSpc>
              <a:spcBef>
                <a:spcPts val="640"/>
              </a:spcBef>
              <a:spcAft>
                <a:spcPts val="0"/>
              </a:spcAft>
              <a:buClr>
                <a:schemeClr val="lt1"/>
              </a:buClr>
              <a:buSzPts val="3200"/>
              <a:buFont typeface="Times New Roman"/>
              <a:buChar char="◊"/>
            </a:pPr>
            <a:r>
              <a:rPr lang="en-US">
                <a:latin typeface="Times New Roman"/>
                <a:ea typeface="Times New Roman"/>
                <a:cs typeface="Times New Roman"/>
                <a:sym typeface="Times New Roman"/>
              </a:rPr>
              <a:t> often rides off into the wilderness as civilization holds no place for him</a:t>
            </a:r>
            <a:endParaRPr/>
          </a:p>
          <a:p>
            <a:pPr marL="1143000" lvl="2" indent="-228600" algn="l" rtl="0">
              <a:lnSpc>
                <a:spcPct val="90000"/>
              </a:lnSpc>
              <a:spcBef>
                <a:spcPts val="640"/>
              </a:spcBef>
              <a:spcAft>
                <a:spcPts val="0"/>
              </a:spcAft>
              <a:buClr>
                <a:schemeClr val="lt1"/>
              </a:buClr>
              <a:buSzPts val="3200"/>
              <a:buFont typeface="Times New Roman"/>
              <a:buChar char="◊"/>
            </a:pPr>
            <a:r>
              <a:rPr lang="en-US" sz="3200">
                <a:latin typeface="Times New Roman"/>
                <a:ea typeface="Times New Roman"/>
                <a:cs typeface="Times New Roman"/>
                <a:sym typeface="Times New Roman"/>
              </a:rPr>
              <a:t>this departure sets up his return (in other films) and for the archetype he embodies…the loner, the independent</a:t>
            </a:r>
            <a:endParaRPr>
              <a:latin typeface="Times New Roman"/>
              <a:ea typeface="Times New Roman"/>
              <a:cs typeface="Times New Roman"/>
              <a:sym typeface="Times New Roman"/>
            </a:endParaRPr>
          </a:p>
          <a:p>
            <a:pPr marL="342900" lvl="0" indent="-139700" algn="l" rtl="0">
              <a:lnSpc>
                <a:spcPct val="90000"/>
              </a:lnSpc>
              <a:spcBef>
                <a:spcPts val="640"/>
              </a:spcBef>
              <a:spcAft>
                <a:spcPts val="0"/>
              </a:spcAft>
              <a:buClr>
                <a:schemeClr val="lt1"/>
              </a:buClr>
              <a:buSzPts val="3200"/>
              <a:buFont typeface="Tahoma"/>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p71"/>
          <p:cNvSpPr txBox="1">
            <a:spLocks noGrp="1"/>
          </p:cNvSpPr>
          <p:nvPr>
            <p:ph type="body" idx="1"/>
          </p:nvPr>
        </p:nvSpPr>
        <p:spPr>
          <a:xfrm>
            <a:off x="502276" y="540913"/>
            <a:ext cx="5602311" cy="4114800"/>
          </a:xfrm>
          <a:prstGeom prst="rect">
            <a:avLst/>
          </a:prstGeom>
          <a:noFill/>
          <a:ln>
            <a:noFill/>
          </a:ln>
          <a:effectLst>
            <a:outerShdw blurRad="50800" dist="25399" dir="2700000" algn="ctr" rotWithShape="0">
              <a:schemeClr val="dk1">
                <a:alpha val="99215"/>
              </a:schemeClr>
            </a:outerShdw>
          </a:effectLst>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lt1"/>
              </a:buClr>
              <a:buSzPts val="3200"/>
              <a:buFont typeface="Times New Roman"/>
              <a:buChar char="◊"/>
            </a:pPr>
            <a:r>
              <a:rPr lang="en-US">
                <a:latin typeface="Times New Roman"/>
                <a:ea typeface="Times New Roman"/>
                <a:cs typeface="Times New Roman"/>
                <a:sym typeface="Times New Roman"/>
              </a:rPr>
              <a:t>these films are both CONSERVATIVE AND PROGRESSIVE </a:t>
            </a:r>
            <a:endParaRPr>
              <a:latin typeface="Times New Roman"/>
              <a:ea typeface="Times New Roman"/>
              <a:cs typeface="Times New Roman"/>
              <a:sym typeface="Times New Roman"/>
            </a:endParaRPr>
          </a:p>
          <a:p>
            <a:pPr marL="742950" lvl="1" indent="-285750" algn="l" rtl="0">
              <a:lnSpc>
                <a:spcPct val="100000"/>
              </a:lnSpc>
              <a:spcBef>
                <a:spcPts val="560"/>
              </a:spcBef>
              <a:spcAft>
                <a:spcPts val="0"/>
              </a:spcAft>
              <a:buClr>
                <a:schemeClr val="lt1"/>
              </a:buClr>
              <a:buSzPts val="2800"/>
              <a:buChar char="•"/>
            </a:pPr>
            <a:r>
              <a:rPr lang="en-US">
                <a:latin typeface="Times New Roman"/>
                <a:ea typeface="Times New Roman"/>
                <a:cs typeface="Times New Roman"/>
                <a:sym typeface="Times New Roman"/>
              </a:rPr>
              <a:t>they mourn the passing of an older, rougher, simpler society just as they acknowledge the inevitability of a new society</a:t>
            </a:r>
            <a:endParaRPr/>
          </a:p>
        </p:txBody>
      </p:sp>
      <p:pic>
        <p:nvPicPr>
          <p:cNvPr id="468" name="Google Shape;468;p71"/>
          <p:cNvPicPr preferRelativeResize="0"/>
          <p:nvPr/>
        </p:nvPicPr>
        <p:blipFill rotWithShape="1">
          <a:blip r:embed="rId3">
            <a:alphaModFix/>
          </a:blip>
          <a:srcRect/>
          <a:stretch/>
        </p:blipFill>
        <p:spPr>
          <a:xfrm>
            <a:off x="6104587" y="2292440"/>
            <a:ext cx="6087413" cy="456556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3" name="Google Shape;473;p72"/>
          <p:cNvSpPr txBox="1">
            <a:spLocks noGrp="1"/>
          </p:cNvSpPr>
          <p:nvPr>
            <p:ph type="title"/>
          </p:nvPr>
        </p:nvSpPr>
        <p:spPr>
          <a:xfrm>
            <a:off x="810904" y="122830"/>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81E792"/>
              </a:buClr>
              <a:buSzPts val="8800"/>
              <a:buFont typeface="Play"/>
              <a:buNone/>
            </a:pPr>
            <a:r>
              <a:rPr lang="en-US" sz="8800">
                <a:solidFill>
                  <a:srgbClr val="81E792"/>
                </a:solidFill>
                <a:latin typeface="Play"/>
                <a:ea typeface="Play"/>
                <a:cs typeface="Play"/>
                <a:sym typeface="Play"/>
              </a:rPr>
              <a:t>THE ANTI-HERO</a:t>
            </a:r>
            <a:endParaRPr sz="8800">
              <a:solidFill>
                <a:srgbClr val="81E792"/>
              </a:solidFill>
              <a:latin typeface="Play"/>
              <a:ea typeface="Play"/>
              <a:cs typeface="Play"/>
              <a:sym typeface="Play"/>
            </a:endParaRPr>
          </a:p>
        </p:txBody>
      </p:sp>
      <p:sp>
        <p:nvSpPr>
          <p:cNvPr id="474" name="Google Shape;474;p72"/>
          <p:cNvSpPr txBox="1">
            <a:spLocks noGrp="1"/>
          </p:cNvSpPr>
          <p:nvPr>
            <p:ph type="body" idx="1"/>
          </p:nvPr>
        </p:nvSpPr>
        <p:spPr>
          <a:xfrm>
            <a:off x="851848" y="2112228"/>
            <a:ext cx="5603543"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80000"/>
              </a:lnSpc>
              <a:spcBef>
                <a:spcPts val="0"/>
              </a:spcBef>
              <a:spcAft>
                <a:spcPts val="0"/>
              </a:spcAft>
              <a:buClr>
                <a:schemeClr val="lt1"/>
              </a:buClr>
              <a:buSzPts val="2800"/>
              <a:buChar char="•"/>
            </a:pPr>
            <a:r>
              <a:rPr lang="en-US">
                <a:solidFill>
                  <a:schemeClr val="lt1"/>
                </a:solidFill>
              </a:rPr>
              <a:t>Flawed, lead character, often dissolution with society and is more accessible to viewers.</a:t>
            </a:r>
            <a:endParaRPr/>
          </a:p>
          <a:p>
            <a:pPr marL="228600" lvl="0" indent="-228600" algn="l" rtl="0">
              <a:lnSpc>
                <a:spcPct val="80000"/>
              </a:lnSpc>
              <a:spcBef>
                <a:spcPts val="1000"/>
              </a:spcBef>
              <a:spcAft>
                <a:spcPts val="0"/>
              </a:spcAft>
              <a:buClr>
                <a:schemeClr val="lt1"/>
              </a:buClr>
              <a:buSzPts val="2800"/>
              <a:buChar char="•"/>
            </a:pPr>
            <a:r>
              <a:rPr lang="en-US">
                <a:solidFill>
                  <a:schemeClr val="lt1"/>
                </a:solidFill>
              </a:rPr>
              <a:t>Could be a noble criminal or vigilante</a:t>
            </a:r>
            <a:endParaRPr/>
          </a:p>
          <a:p>
            <a:pPr marL="228600" lvl="0" indent="-228600" algn="l" rtl="0">
              <a:lnSpc>
                <a:spcPct val="80000"/>
              </a:lnSpc>
              <a:spcBef>
                <a:spcPts val="1000"/>
              </a:spcBef>
              <a:spcAft>
                <a:spcPts val="0"/>
              </a:spcAft>
              <a:buClr>
                <a:schemeClr val="lt1"/>
              </a:buClr>
              <a:buSzPts val="2800"/>
              <a:buChar char="•"/>
            </a:pPr>
            <a:r>
              <a:rPr lang="en-US">
                <a:solidFill>
                  <a:schemeClr val="lt1"/>
                </a:solidFill>
              </a:rPr>
              <a:t>Rejection of traditional American values</a:t>
            </a:r>
            <a:endParaRPr/>
          </a:p>
          <a:p>
            <a:pPr marL="685800" lvl="1" indent="-228600" algn="l" rtl="0">
              <a:lnSpc>
                <a:spcPct val="80000"/>
              </a:lnSpc>
              <a:spcBef>
                <a:spcPts val="500"/>
              </a:spcBef>
              <a:spcAft>
                <a:spcPts val="0"/>
              </a:spcAft>
              <a:buClr>
                <a:schemeClr val="lt1"/>
              </a:buClr>
              <a:buSzPts val="2400"/>
              <a:buChar char="•"/>
            </a:pPr>
            <a:r>
              <a:rPr lang="en-US">
                <a:solidFill>
                  <a:schemeClr val="lt1"/>
                </a:solidFill>
              </a:rPr>
              <a:t>Examples in this unit:  Ethan Edwards, Wyatt Earp, Doc Holiday</a:t>
            </a:r>
            <a:endParaRPr/>
          </a:p>
          <a:p>
            <a:pPr marL="685800" lvl="1" indent="-228600" algn="l" rtl="0">
              <a:lnSpc>
                <a:spcPct val="80000"/>
              </a:lnSpc>
              <a:spcBef>
                <a:spcPts val="500"/>
              </a:spcBef>
              <a:spcAft>
                <a:spcPts val="0"/>
              </a:spcAft>
              <a:buClr>
                <a:schemeClr val="lt1"/>
              </a:buClr>
              <a:buSzPts val="2400"/>
              <a:buChar char="•"/>
            </a:pPr>
            <a:r>
              <a:rPr lang="en-US">
                <a:solidFill>
                  <a:schemeClr val="lt1"/>
                </a:solidFill>
              </a:rPr>
              <a:t>Outside this unit:  Basically any Clint Eastwood Western Character, Batman, Jason Bourne, etc…</a:t>
            </a:r>
            <a:endParaRPr>
              <a:solidFill>
                <a:schemeClr val="lt1"/>
              </a:solidFill>
            </a:endParaRPr>
          </a:p>
        </p:txBody>
      </p:sp>
      <p:pic>
        <p:nvPicPr>
          <p:cNvPr id="475" name="Google Shape;475;p72" descr="http://edenpop.com/wp-content/uploads/2012/06/Batman.jpg"/>
          <p:cNvPicPr preferRelativeResize="0"/>
          <p:nvPr/>
        </p:nvPicPr>
        <p:blipFill rotWithShape="1">
          <a:blip r:embed="rId3">
            <a:alphaModFix/>
          </a:blip>
          <a:srcRect/>
          <a:stretch/>
        </p:blipFill>
        <p:spPr>
          <a:xfrm>
            <a:off x="314220" y="122830"/>
            <a:ext cx="1582817" cy="1722326"/>
          </a:xfrm>
          <a:prstGeom prst="rect">
            <a:avLst/>
          </a:prstGeom>
          <a:noFill/>
          <a:ln>
            <a:noFill/>
          </a:ln>
        </p:spPr>
      </p:pic>
      <p:pic>
        <p:nvPicPr>
          <p:cNvPr id="476" name="Google Shape;476;p72" descr="http://www.lassothemovies.com/wp-content/uploads/2012/08/searchers-2.png"/>
          <p:cNvPicPr preferRelativeResize="0"/>
          <p:nvPr/>
        </p:nvPicPr>
        <p:blipFill rotWithShape="1">
          <a:blip r:embed="rId4">
            <a:alphaModFix/>
          </a:blip>
          <a:srcRect l="5114" r="13691"/>
          <a:stretch/>
        </p:blipFill>
        <p:spPr>
          <a:xfrm flipH="1">
            <a:off x="7042243" y="1428270"/>
            <a:ext cx="4067031" cy="2813405"/>
          </a:xfrm>
          <a:prstGeom prst="rect">
            <a:avLst/>
          </a:prstGeom>
          <a:noFill/>
          <a:ln>
            <a:noFill/>
          </a:ln>
        </p:spPr>
      </p:pic>
      <p:pic>
        <p:nvPicPr>
          <p:cNvPr id="477" name="Google Shape;477;p72" descr="http://www.todayifoundout.com/wp-content/uploads/2014/12/wyatt_earp.jpg"/>
          <p:cNvPicPr preferRelativeResize="0"/>
          <p:nvPr/>
        </p:nvPicPr>
        <p:blipFill rotWithShape="1">
          <a:blip r:embed="rId5">
            <a:alphaModFix/>
          </a:blip>
          <a:srcRect/>
          <a:stretch/>
        </p:blipFill>
        <p:spPr>
          <a:xfrm>
            <a:off x="8644482" y="4431004"/>
            <a:ext cx="1905237" cy="229051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sp>
        <p:nvSpPr>
          <p:cNvPr id="482" name="Google Shape;482;p73"/>
          <p:cNvSpPr txBox="1">
            <a:spLocks noGrp="1"/>
          </p:cNvSpPr>
          <p:nvPr>
            <p:ph type="title"/>
          </p:nvPr>
        </p:nvSpPr>
        <p:spPr>
          <a:xfrm>
            <a:off x="838200" y="0"/>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00FF"/>
              </a:buClr>
              <a:buSzPts val="4400"/>
              <a:buFont typeface="Stardos Stencil"/>
              <a:buNone/>
            </a:pPr>
            <a:r>
              <a:rPr lang="en-US" b="1">
                <a:solidFill>
                  <a:srgbClr val="FF00FF"/>
                </a:solidFill>
                <a:latin typeface="Stardos Stencil"/>
                <a:ea typeface="Stardos Stencil"/>
                <a:cs typeface="Stardos Stencil"/>
                <a:sym typeface="Stardos Stencil"/>
              </a:rPr>
              <a:t>The Searchers</a:t>
            </a:r>
            <a:endParaRPr b="1">
              <a:solidFill>
                <a:srgbClr val="FF00FF"/>
              </a:solidFill>
              <a:latin typeface="Stardos Stencil"/>
              <a:ea typeface="Stardos Stencil"/>
              <a:cs typeface="Stardos Stencil"/>
              <a:sym typeface="Stardos Stencil"/>
            </a:endParaRPr>
          </a:p>
        </p:txBody>
      </p:sp>
      <p:sp>
        <p:nvSpPr>
          <p:cNvPr id="483" name="Google Shape;483;p73"/>
          <p:cNvSpPr txBox="1">
            <a:spLocks noGrp="1"/>
          </p:cNvSpPr>
          <p:nvPr>
            <p:ph type="body" idx="1"/>
          </p:nvPr>
        </p:nvSpPr>
        <p:spPr>
          <a:xfrm>
            <a:off x="417284" y="1245053"/>
            <a:ext cx="6491515" cy="5504089"/>
          </a:xfrm>
          <a:prstGeom prst="rect">
            <a:avLst/>
          </a:prstGeom>
          <a:noFill/>
          <a:ln>
            <a:noFill/>
          </a:ln>
        </p:spPr>
        <p:txBody>
          <a:bodyPr spcFirstLastPara="1" wrap="square" lIns="91425" tIns="45700" rIns="91425" bIns="45700" anchor="t" anchorCtr="0">
            <a:noAutofit/>
          </a:bodyPr>
          <a:lstStyle/>
          <a:p>
            <a:pPr marL="228600" lvl="0" indent="-77470" algn="l" rtl="0">
              <a:lnSpc>
                <a:spcPct val="70000"/>
              </a:lnSpc>
              <a:spcBef>
                <a:spcPts val="0"/>
              </a:spcBef>
              <a:spcAft>
                <a:spcPts val="0"/>
              </a:spcAft>
              <a:buClr>
                <a:schemeClr val="dk1"/>
              </a:buClr>
              <a:buSzPts val="2380"/>
              <a:buNone/>
            </a:pPr>
            <a:endParaRPr sz="2380">
              <a:solidFill>
                <a:schemeClr val="lt1"/>
              </a:solidFill>
            </a:endParaRPr>
          </a:p>
          <a:p>
            <a:pPr marL="228600" lvl="0" indent="-228600" algn="l" rtl="0">
              <a:lnSpc>
                <a:spcPct val="70000"/>
              </a:lnSpc>
              <a:spcBef>
                <a:spcPts val="1000"/>
              </a:spcBef>
              <a:spcAft>
                <a:spcPts val="0"/>
              </a:spcAft>
              <a:buClr>
                <a:schemeClr val="lt1"/>
              </a:buClr>
              <a:buSzPts val="2380"/>
              <a:buChar char="•"/>
            </a:pPr>
            <a:r>
              <a:rPr lang="en-US" sz="2380">
                <a:solidFill>
                  <a:schemeClr val="lt1"/>
                </a:solidFill>
              </a:rPr>
              <a:t>1956, Technicolor Film</a:t>
            </a:r>
            <a:endParaRPr sz="2380">
              <a:solidFill>
                <a:schemeClr val="lt1"/>
              </a:solidFill>
            </a:endParaRPr>
          </a:p>
          <a:p>
            <a:pPr marL="228600" lvl="0" indent="-228600" algn="l" rtl="0">
              <a:lnSpc>
                <a:spcPct val="70000"/>
              </a:lnSpc>
              <a:spcBef>
                <a:spcPts val="1000"/>
              </a:spcBef>
              <a:spcAft>
                <a:spcPts val="0"/>
              </a:spcAft>
              <a:buClr>
                <a:schemeClr val="lt1"/>
              </a:buClr>
              <a:buSzPts val="2380"/>
              <a:buChar char="•"/>
            </a:pPr>
            <a:r>
              <a:rPr lang="en-US" sz="2380">
                <a:solidFill>
                  <a:schemeClr val="lt1"/>
                </a:solidFill>
              </a:rPr>
              <a:t>Director: John Ford (The Informer, Grapes of Wrath, The Man Who Shot Liberty Valance, The Quiet Man)</a:t>
            </a:r>
            <a:endParaRPr sz="2380">
              <a:solidFill>
                <a:schemeClr val="lt1"/>
              </a:solidFill>
            </a:endParaRPr>
          </a:p>
          <a:p>
            <a:pPr marL="228600" lvl="0" indent="-228600" algn="l" rtl="0">
              <a:lnSpc>
                <a:spcPct val="70000"/>
              </a:lnSpc>
              <a:spcBef>
                <a:spcPts val="1000"/>
              </a:spcBef>
              <a:spcAft>
                <a:spcPts val="0"/>
              </a:spcAft>
              <a:buClr>
                <a:schemeClr val="lt1"/>
              </a:buClr>
              <a:buSzPts val="2380"/>
              <a:buChar char="•"/>
            </a:pPr>
            <a:r>
              <a:rPr lang="en-US" sz="2380">
                <a:solidFill>
                  <a:schemeClr val="lt1"/>
                </a:solidFill>
              </a:rPr>
              <a:t>Screenplay: Frank S. Nugent </a:t>
            </a:r>
            <a:endParaRPr sz="2380">
              <a:solidFill>
                <a:schemeClr val="lt1"/>
              </a:solidFill>
            </a:endParaRPr>
          </a:p>
          <a:p>
            <a:pPr marL="228600" lvl="0" indent="-228600" algn="l" rtl="0">
              <a:lnSpc>
                <a:spcPct val="70000"/>
              </a:lnSpc>
              <a:spcBef>
                <a:spcPts val="1000"/>
              </a:spcBef>
              <a:spcAft>
                <a:spcPts val="0"/>
              </a:spcAft>
              <a:buClr>
                <a:schemeClr val="lt1"/>
              </a:buClr>
              <a:buSzPts val="2380"/>
              <a:buChar char="•"/>
            </a:pPr>
            <a:r>
              <a:rPr lang="en-US" sz="2380">
                <a:solidFill>
                  <a:schemeClr val="lt1"/>
                </a:solidFill>
              </a:rPr>
              <a:t>Although this film did not receive any Academy Award nominations, it was named by the AFI as the greatest Western Film of all time and is #12 of the 100 Greatest American Moves of All time.  In 1989, the Library of Congress selected this film for preservation in the National Film Registry</a:t>
            </a:r>
            <a:endParaRPr sz="2380">
              <a:solidFill>
                <a:schemeClr val="lt1"/>
              </a:solidFill>
            </a:endParaRPr>
          </a:p>
          <a:p>
            <a:pPr marL="228600" lvl="0" indent="-228600" algn="l" rtl="0">
              <a:lnSpc>
                <a:spcPct val="70000"/>
              </a:lnSpc>
              <a:spcBef>
                <a:spcPts val="1000"/>
              </a:spcBef>
              <a:spcAft>
                <a:spcPts val="0"/>
              </a:spcAft>
              <a:buClr>
                <a:schemeClr val="lt1"/>
              </a:buClr>
              <a:buSzPts val="2380"/>
              <a:buChar char="•"/>
            </a:pPr>
            <a:r>
              <a:rPr lang="en-US" sz="2380" b="1">
                <a:solidFill>
                  <a:schemeClr val="lt1"/>
                </a:solidFill>
              </a:rPr>
              <a:t>Main theme: Civil War veteran spends years searching for a young niece captured by Indians. </a:t>
            </a:r>
            <a:endParaRPr sz="2380" b="1">
              <a:solidFill>
                <a:schemeClr val="lt1"/>
              </a:solidFill>
            </a:endParaRPr>
          </a:p>
          <a:p>
            <a:pPr marL="228600" lvl="0" indent="-77470" algn="l" rtl="0">
              <a:lnSpc>
                <a:spcPct val="70000"/>
              </a:lnSpc>
              <a:spcBef>
                <a:spcPts val="1000"/>
              </a:spcBef>
              <a:spcAft>
                <a:spcPts val="0"/>
              </a:spcAft>
              <a:buClr>
                <a:schemeClr val="dk1"/>
              </a:buClr>
              <a:buSzPts val="2380"/>
              <a:buNone/>
            </a:pPr>
            <a:endParaRPr sz="2380">
              <a:solidFill>
                <a:schemeClr val="lt1"/>
              </a:solidFill>
            </a:endParaRPr>
          </a:p>
          <a:p>
            <a:pPr marL="228600" lvl="0" indent="-228600" algn="l" rtl="0">
              <a:lnSpc>
                <a:spcPct val="70000"/>
              </a:lnSpc>
              <a:spcBef>
                <a:spcPts val="1000"/>
              </a:spcBef>
              <a:spcAft>
                <a:spcPts val="0"/>
              </a:spcAft>
              <a:buClr>
                <a:schemeClr val="lt1"/>
              </a:buClr>
              <a:buSzPts val="2380"/>
              <a:buChar char="•"/>
            </a:pPr>
            <a:r>
              <a:rPr lang="en-US" sz="2380">
                <a:solidFill>
                  <a:schemeClr val="lt1"/>
                </a:solidFill>
              </a:rPr>
              <a:t>Genre: Western</a:t>
            </a:r>
            <a:endParaRPr/>
          </a:p>
          <a:p>
            <a:pPr marL="228600" lvl="0" indent="-77470" algn="l" rtl="0">
              <a:lnSpc>
                <a:spcPct val="70000"/>
              </a:lnSpc>
              <a:spcBef>
                <a:spcPts val="1000"/>
              </a:spcBef>
              <a:spcAft>
                <a:spcPts val="0"/>
              </a:spcAft>
              <a:buClr>
                <a:schemeClr val="dk1"/>
              </a:buClr>
              <a:buSzPts val="2380"/>
              <a:buNone/>
            </a:pPr>
            <a:endParaRPr sz="2380">
              <a:solidFill>
                <a:schemeClr val="lt1"/>
              </a:solidFill>
            </a:endParaRPr>
          </a:p>
        </p:txBody>
      </p:sp>
      <p:pic>
        <p:nvPicPr>
          <p:cNvPr id="484" name="Google Shape;484;p73"/>
          <p:cNvPicPr preferRelativeResize="0"/>
          <p:nvPr/>
        </p:nvPicPr>
        <p:blipFill rotWithShape="1">
          <a:blip r:embed="rId3">
            <a:alphaModFix/>
          </a:blip>
          <a:srcRect/>
          <a:stretch/>
        </p:blipFill>
        <p:spPr>
          <a:xfrm>
            <a:off x="7499017" y="1052547"/>
            <a:ext cx="4458624" cy="2508956"/>
          </a:xfrm>
          <a:prstGeom prst="rect">
            <a:avLst/>
          </a:prstGeom>
          <a:noFill/>
          <a:ln>
            <a:noFill/>
          </a:ln>
        </p:spPr>
      </p:pic>
      <p:pic>
        <p:nvPicPr>
          <p:cNvPr id="485" name="Google Shape;485;p73" descr="http://2014afo.files.wordpress.com/2014/11/the-searchers-original1.jpg?w=1200"/>
          <p:cNvPicPr preferRelativeResize="0"/>
          <p:nvPr/>
        </p:nvPicPr>
        <p:blipFill rotWithShape="1">
          <a:blip r:embed="rId4">
            <a:alphaModFix/>
          </a:blip>
          <a:srcRect/>
          <a:stretch/>
        </p:blipFill>
        <p:spPr>
          <a:xfrm>
            <a:off x="7499016" y="3741821"/>
            <a:ext cx="4574674" cy="2573254"/>
          </a:xfrm>
          <a:prstGeom prst="rect">
            <a:avLst/>
          </a:prstGeom>
          <a:noFill/>
          <a:ln>
            <a:noFill/>
          </a:ln>
        </p:spPr>
      </p:pic>
      <p:pic>
        <p:nvPicPr>
          <p:cNvPr id="486" name="Google Shape;486;p73"/>
          <p:cNvPicPr preferRelativeResize="0"/>
          <p:nvPr/>
        </p:nvPicPr>
        <p:blipFill rotWithShape="1">
          <a:blip r:embed="rId5">
            <a:alphaModFix/>
          </a:blip>
          <a:srcRect/>
          <a:stretch/>
        </p:blipFill>
        <p:spPr>
          <a:xfrm>
            <a:off x="7439861" y="940906"/>
            <a:ext cx="4692983" cy="580823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6"/>
                                        </p:tgtEl>
                                        <p:attrNameLst>
                                          <p:attrName>style.visibility</p:attrName>
                                        </p:attrNameLst>
                                      </p:cBhvr>
                                      <p:to>
                                        <p:strVal val="visible"/>
                                      </p:to>
                                    </p:set>
                                    <p:animEffect transition="in" filter="fade">
                                      <p:cBhvr>
                                        <p:cTn id="7" dur="500"/>
                                        <p:tgtEl>
                                          <p:spTgt spid="4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90"/>
        <p:cNvGrpSpPr/>
        <p:nvPr/>
      </p:nvGrpSpPr>
      <p:grpSpPr>
        <a:xfrm>
          <a:off x="0" y="0"/>
          <a:ext cx="0" cy="0"/>
          <a:chOff x="0" y="0"/>
          <a:chExt cx="0" cy="0"/>
        </a:xfrm>
      </p:grpSpPr>
      <p:sp>
        <p:nvSpPr>
          <p:cNvPr id="491" name="Google Shape;491;p7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endParaRPr/>
          </a:p>
        </p:txBody>
      </p:sp>
      <p:pic>
        <p:nvPicPr>
          <p:cNvPr id="492" name="Google Shape;492;p74"/>
          <p:cNvPicPr preferRelativeResize="0">
            <a:picLocks noGrp="1"/>
          </p:cNvPicPr>
          <p:nvPr>
            <p:ph type="body" idx="1"/>
          </p:nvPr>
        </p:nvPicPr>
        <p:blipFill rotWithShape="1">
          <a:blip r:embed="rId3">
            <a:alphaModFix/>
          </a:blip>
          <a:srcRect/>
          <a:stretch/>
        </p:blipFill>
        <p:spPr>
          <a:xfrm>
            <a:off x="3828217" y="1"/>
            <a:ext cx="4129240" cy="6858000"/>
          </a:xfrm>
          <a:prstGeom prst="rect">
            <a:avLst/>
          </a:prstGeom>
          <a:noFill/>
          <a:ln>
            <a:noFill/>
          </a:ln>
        </p:spPr>
      </p:pic>
      <p:pic>
        <p:nvPicPr>
          <p:cNvPr id="493" name="Google Shape;493;p74"/>
          <p:cNvPicPr preferRelativeResize="0"/>
          <p:nvPr/>
        </p:nvPicPr>
        <p:blipFill rotWithShape="1">
          <a:blip r:embed="rId4">
            <a:alphaModFix/>
          </a:blip>
          <a:srcRect/>
          <a:stretch/>
        </p:blipFill>
        <p:spPr>
          <a:xfrm>
            <a:off x="14988" y="10238"/>
            <a:ext cx="3813229" cy="2195934"/>
          </a:xfrm>
          <a:prstGeom prst="rect">
            <a:avLst/>
          </a:prstGeom>
          <a:noFill/>
          <a:ln>
            <a:noFill/>
          </a:ln>
        </p:spPr>
      </p:pic>
      <p:pic>
        <p:nvPicPr>
          <p:cNvPr id="494" name="Google Shape;494;p74"/>
          <p:cNvPicPr preferRelativeResize="0"/>
          <p:nvPr/>
        </p:nvPicPr>
        <p:blipFill rotWithShape="1">
          <a:blip r:embed="rId5">
            <a:alphaModFix/>
          </a:blip>
          <a:srcRect/>
          <a:stretch/>
        </p:blipFill>
        <p:spPr>
          <a:xfrm>
            <a:off x="7968343" y="0"/>
            <a:ext cx="4208669" cy="6963060"/>
          </a:xfrm>
          <a:prstGeom prst="rect">
            <a:avLst/>
          </a:prstGeom>
          <a:noFill/>
          <a:ln>
            <a:noFill/>
          </a:ln>
        </p:spPr>
      </p:pic>
      <p:pic>
        <p:nvPicPr>
          <p:cNvPr id="495" name="Google Shape;495;p74"/>
          <p:cNvPicPr preferRelativeResize="0"/>
          <p:nvPr/>
        </p:nvPicPr>
        <p:blipFill rotWithShape="1">
          <a:blip r:embed="rId6">
            <a:alphaModFix/>
          </a:blip>
          <a:srcRect l="-756" t="10978" r="756" b="14081"/>
          <a:stretch/>
        </p:blipFill>
        <p:spPr>
          <a:xfrm>
            <a:off x="-19883" y="2055812"/>
            <a:ext cx="3848100" cy="2530701"/>
          </a:xfrm>
          <a:prstGeom prst="rect">
            <a:avLst/>
          </a:prstGeom>
          <a:noFill/>
          <a:ln>
            <a:noFill/>
          </a:ln>
        </p:spPr>
      </p:pic>
      <p:pic>
        <p:nvPicPr>
          <p:cNvPr id="496" name="Google Shape;496;p74"/>
          <p:cNvPicPr preferRelativeResize="0"/>
          <p:nvPr/>
        </p:nvPicPr>
        <p:blipFill rotWithShape="1">
          <a:blip r:embed="rId7">
            <a:alphaModFix/>
          </a:blip>
          <a:srcRect/>
          <a:stretch/>
        </p:blipFill>
        <p:spPr>
          <a:xfrm>
            <a:off x="-19882" y="4586514"/>
            <a:ext cx="3837213" cy="2271486"/>
          </a:xfrm>
          <a:prstGeom prst="rect">
            <a:avLst/>
          </a:prstGeom>
          <a:noFill/>
          <a:ln>
            <a:noFill/>
          </a:ln>
        </p:spPr>
      </p:pic>
      <p:pic>
        <p:nvPicPr>
          <p:cNvPr id="497" name="Google Shape;497;p74"/>
          <p:cNvPicPr preferRelativeResize="0"/>
          <p:nvPr/>
        </p:nvPicPr>
        <p:blipFill rotWithShape="1">
          <a:blip r:embed="rId8">
            <a:alphaModFix/>
          </a:blip>
          <a:srcRect/>
          <a:stretch/>
        </p:blipFill>
        <p:spPr>
          <a:xfrm>
            <a:off x="11353800" y="6248400"/>
            <a:ext cx="609600" cy="6096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pic>
        <p:nvPicPr>
          <p:cNvPr id="502" name="Google Shape;502;p75"/>
          <p:cNvPicPr preferRelativeResize="0">
            <a:picLocks noGrp="1"/>
          </p:cNvPicPr>
          <p:nvPr>
            <p:ph type="body" idx="1"/>
          </p:nvPr>
        </p:nvPicPr>
        <p:blipFill rotWithShape="1">
          <a:blip r:embed="rId3">
            <a:alphaModFix/>
          </a:blip>
          <a:srcRect/>
          <a:stretch/>
        </p:blipFill>
        <p:spPr>
          <a:xfrm>
            <a:off x="358021" y="145143"/>
            <a:ext cx="11630779" cy="629738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7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FF00"/>
              </a:buClr>
              <a:buSzPts val="4400"/>
              <a:buFont typeface="Stardos Stencil"/>
              <a:buNone/>
            </a:pPr>
            <a:r>
              <a:rPr lang="en-US" b="1">
                <a:solidFill>
                  <a:srgbClr val="FFFF00"/>
                </a:solidFill>
                <a:latin typeface="Stardos Stencil"/>
                <a:ea typeface="Stardos Stencil"/>
                <a:cs typeface="Stardos Stencil"/>
                <a:sym typeface="Stardos Stencil"/>
              </a:rPr>
              <a:t>The Cast</a:t>
            </a:r>
            <a:endParaRPr b="1">
              <a:solidFill>
                <a:srgbClr val="FFFF00"/>
              </a:solidFill>
              <a:latin typeface="Stardos Stencil"/>
              <a:ea typeface="Stardos Stencil"/>
              <a:cs typeface="Stardos Stencil"/>
              <a:sym typeface="Stardos Stencil"/>
            </a:endParaRPr>
          </a:p>
        </p:txBody>
      </p:sp>
      <p:sp>
        <p:nvSpPr>
          <p:cNvPr id="508" name="Google Shape;508;p76"/>
          <p:cNvSpPr txBox="1">
            <a:spLocks noGrp="1"/>
          </p:cNvSpPr>
          <p:nvPr>
            <p:ph type="body" idx="1"/>
          </p:nvPr>
        </p:nvSpPr>
        <p:spPr>
          <a:xfrm>
            <a:off x="103032" y="1699546"/>
            <a:ext cx="5451580" cy="4907316"/>
          </a:xfrm>
          <a:prstGeom prst="rect">
            <a:avLst/>
          </a:prstGeom>
          <a:noFill/>
          <a:ln>
            <a:noFill/>
          </a:ln>
        </p:spPr>
        <p:txBody>
          <a:bodyPr spcFirstLastPara="1" wrap="square" lIns="91425" tIns="45700" rIns="91425" bIns="45700" anchor="t" anchorCtr="0">
            <a:noAutofit/>
          </a:bodyPr>
          <a:lstStyle/>
          <a:p>
            <a:pPr marL="228600" lvl="0" indent="-228600" algn="l" rtl="0">
              <a:lnSpc>
                <a:spcPct val="80000"/>
              </a:lnSpc>
              <a:spcBef>
                <a:spcPts val="0"/>
              </a:spcBef>
              <a:spcAft>
                <a:spcPts val="0"/>
              </a:spcAft>
              <a:buClr>
                <a:schemeClr val="lt1"/>
              </a:buClr>
              <a:buSzPts val="2800"/>
              <a:buChar char="•"/>
            </a:pPr>
            <a:r>
              <a:rPr lang="en-US" b="1">
                <a:solidFill>
                  <a:schemeClr val="lt1"/>
                </a:solidFill>
              </a:rPr>
              <a:t>Cast: John Wayne- Ethan Edwards</a:t>
            </a:r>
            <a:endParaRPr/>
          </a:p>
          <a:p>
            <a:pPr marL="228600" lvl="0" indent="-228600" algn="l" rtl="0">
              <a:lnSpc>
                <a:spcPct val="80000"/>
              </a:lnSpc>
              <a:spcBef>
                <a:spcPts val="1000"/>
              </a:spcBef>
              <a:spcAft>
                <a:spcPts val="0"/>
              </a:spcAft>
              <a:buClr>
                <a:schemeClr val="lt1"/>
              </a:buClr>
              <a:buSzPts val="2800"/>
              <a:buChar char="•"/>
            </a:pPr>
            <a:r>
              <a:rPr lang="en-US" b="1">
                <a:solidFill>
                  <a:schemeClr val="lt1"/>
                </a:solidFill>
              </a:rPr>
              <a:t> Jeffery Hunter- Martin Pawley, adopted son of Edwards</a:t>
            </a:r>
            <a:endParaRPr b="1">
              <a:solidFill>
                <a:schemeClr val="lt1"/>
              </a:solidFill>
            </a:endParaRPr>
          </a:p>
          <a:p>
            <a:pPr marL="228600" lvl="0" indent="-228600" algn="l" rtl="0">
              <a:lnSpc>
                <a:spcPct val="80000"/>
              </a:lnSpc>
              <a:spcBef>
                <a:spcPts val="1000"/>
              </a:spcBef>
              <a:spcAft>
                <a:spcPts val="0"/>
              </a:spcAft>
              <a:buClr>
                <a:schemeClr val="lt1"/>
              </a:buClr>
              <a:buSzPts val="2800"/>
              <a:buChar char="•"/>
            </a:pPr>
            <a:r>
              <a:rPr lang="en-US" b="1">
                <a:solidFill>
                  <a:schemeClr val="lt1"/>
                </a:solidFill>
              </a:rPr>
              <a:t>Vera Miles- Laurie Jorgenson, love interest of Martin</a:t>
            </a:r>
            <a:endParaRPr b="1">
              <a:solidFill>
                <a:schemeClr val="lt1"/>
              </a:solidFill>
            </a:endParaRPr>
          </a:p>
          <a:p>
            <a:pPr marL="228600" lvl="0" indent="-228600" algn="l" rtl="0">
              <a:lnSpc>
                <a:spcPct val="80000"/>
              </a:lnSpc>
              <a:spcBef>
                <a:spcPts val="1000"/>
              </a:spcBef>
              <a:spcAft>
                <a:spcPts val="0"/>
              </a:spcAft>
              <a:buClr>
                <a:schemeClr val="lt1"/>
              </a:buClr>
              <a:buSzPts val="2800"/>
              <a:buChar char="•"/>
            </a:pPr>
            <a:r>
              <a:rPr lang="en-US" b="1">
                <a:solidFill>
                  <a:schemeClr val="lt1"/>
                </a:solidFill>
              </a:rPr>
              <a:t>Ward Bond- Samuel Clayton</a:t>
            </a:r>
            <a:endParaRPr/>
          </a:p>
          <a:p>
            <a:pPr marL="228600" lvl="0" indent="-228600" algn="l" rtl="0">
              <a:lnSpc>
                <a:spcPct val="80000"/>
              </a:lnSpc>
              <a:spcBef>
                <a:spcPts val="1000"/>
              </a:spcBef>
              <a:spcAft>
                <a:spcPts val="0"/>
              </a:spcAft>
              <a:buClr>
                <a:schemeClr val="lt1"/>
              </a:buClr>
              <a:buSzPts val="2800"/>
              <a:buChar char="•"/>
            </a:pPr>
            <a:r>
              <a:rPr lang="en-US" b="1">
                <a:solidFill>
                  <a:schemeClr val="lt1"/>
                </a:solidFill>
              </a:rPr>
              <a:t>Debbie Edwards (older)- Natalie Wood</a:t>
            </a:r>
            <a:endParaRPr>
              <a:solidFill>
                <a:schemeClr val="lt1"/>
              </a:solidFill>
            </a:endParaRPr>
          </a:p>
          <a:p>
            <a:pPr marL="228600" lvl="0" indent="-228600" algn="l" rtl="0">
              <a:lnSpc>
                <a:spcPct val="80000"/>
              </a:lnSpc>
              <a:spcBef>
                <a:spcPts val="1000"/>
              </a:spcBef>
              <a:spcAft>
                <a:spcPts val="0"/>
              </a:spcAft>
              <a:buClr>
                <a:schemeClr val="lt1"/>
              </a:buClr>
              <a:buSzPts val="2800"/>
              <a:buChar char="•"/>
            </a:pPr>
            <a:r>
              <a:rPr lang="en-US" b="1">
                <a:solidFill>
                  <a:schemeClr val="lt1"/>
                </a:solidFill>
              </a:rPr>
              <a:t>Main theme: Civil War veteran spends years searching for a young niece captured by Indians. </a:t>
            </a:r>
            <a:endParaRPr/>
          </a:p>
          <a:p>
            <a:pPr marL="228600" lvl="0" indent="-50800" algn="l" rtl="0">
              <a:lnSpc>
                <a:spcPct val="80000"/>
              </a:lnSpc>
              <a:spcBef>
                <a:spcPts val="1000"/>
              </a:spcBef>
              <a:spcAft>
                <a:spcPts val="0"/>
              </a:spcAft>
              <a:buClr>
                <a:schemeClr val="dk1"/>
              </a:buClr>
              <a:buSzPts val="2800"/>
              <a:buNone/>
            </a:pPr>
            <a:endParaRPr/>
          </a:p>
        </p:txBody>
      </p:sp>
      <p:pic>
        <p:nvPicPr>
          <p:cNvPr id="509" name="Google Shape;509;p76"/>
          <p:cNvPicPr preferRelativeResize="0"/>
          <p:nvPr/>
        </p:nvPicPr>
        <p:blipFill rotWithShape="1">
          <a:blip r:embed="rId3">
            <a:alphaModFix/>
          </a:blip>
          <a:srcRect/>
          <a:stretch/>
        </p:blipFill>
        <p:spPr>
          <a:xfrm>
            <a:off x="5857407" y="3126625"/>
            <a:ext cx="5836610" cy="3647882"/>
          </a:xfrm>
          <a:prstGeom prst="rect">
            <a:avLst/>
          </a:prstGeom>
          <a:noFill/>
          <a:ln>
            <a:noFill/>
          </a:ln>
        </p:spPr>
      </p:pic>
      <p:pic>
        <p:nvPicPr>
          <p:cNvPr id="510" name="Google Shape;510;p76"/>
          <p:cNvPicPr preferRelativeResize="0"/>
          <p:nvPr/>
        </p:nvPicPr>
        <p:blipFill rotWithShape="1">
          <a:blip r:embed="rId4">
            <a:alphaModFix/>
          </a:blip>
          <a:srcRect l="40175" r="10901"/>
          <a:stretch/>
        </p:blipFill>
        <p:spPr>
          <a:xfrm>
            <a:off x="9717504" y="500857"/>
            <a:ext cx="2165686" cy="2514600"/>
          </a:xfrm>
          <a:prstGeom prst="rect">
            <a:avLst/>
          </a:prstGeom>
          <a:noFill/>
          <a:ln>
            <a:noFill/>
          </a:ln>
        </p:spPr>
      </p:pic>
      <p:pic>
        <p:nvPicPr>
          <p:cNvPr id="511" name="Google Shape;511;p76"/>
          <p:cNvPicPr preferRelativeResize="0"/>
          <p:nvPr/>
        </p:nvPicPr>
        <p:blipFill rotWithShape="1">
          <a:blip r:embed="rId5">
            <a:alphaModFix/>
          </a:blip>
          <a:srcRect l="35474" r="36105"/>
          <a:stretch/>
        </p:blipFill>
        <p:spPr>
          <a:xfrm>
            <a:off x="8127330" y="411057"/>
            <a:ext cx="1287379" cy="2559262"/>
          </a:xfrm>
          <a:prstGeom prst="rect">
            <a:avLst/>
          </a:prstGeom>
          <a:noFill/>
          <a:ln>
            <a:noFill/>
          </a:ln>
        </p:spPr>
      </p:pic>
      <p:pic>
        <p:nvPicPr>
          <p:cNvPr id="512" name="Google Shape;512;p76"/>
          <p:cNvPicPr preferRelativeResize="0"/>
          <p:nvPr/>
        </p:nvPicPr>
        <p:blipFill rotWithShape="1">
          <a:blip r:embed="rId6">
            <a:alphaModFix/>
          </a:blip>
          <a:srcRect l="5610" r="41709"/>
          <a:stretch/>
        </p:blipFill>
        <p:spPr>
          <a:xfrm>
            <a:off x="5677103" y="500857"/>
            <a:ext cx="2147432" cy="249003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517" name="Google Shape;517;p77"/>
          <p:cNvSpPr txBox="1">
            <a:spLocks noGrp="1"/>
          </p:cNvSpPr>
          <p:nvPr>
            <p:ph type="title"/>
          </p:nvPr>
        </p:nvSpPr>
        <p:spPr>
          <a:xfrm>
            <a:off x="678543" y="-157389"/>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FF00"/>
              </a:buClr>
              <a:buSzPts val="3600"/>
              <a:buFont typeface="Stardos Stencil"/>
              <a:buNone/>
            </a:pPr>
            <a:r>
              <a:rPr lang="en-US" sz="3600" b="1">
                <a:solidFill>
                  <a:srgbClr val="FFFF00"/>
                </a:solidFill>
                <a:latin typeface="Stardos Stencil"/>
                <a:ea typeface="Stardos Stencil"/>
                <a:cs typeface="Stardos Stencil"/>
                <a:sym typeface="Stardos Stencil"/>
              </a:rPr>
              <a:t>A Note about the director…  John Ford</a:t>
            </a:r>
            <a:endParaRPr sz="3600" b="1">
              <a:solidFill>
                <a:srgbClr val="FFFF00"/>
              </a:solidFill>
              <a:latin typeface="Stardos Stencil"/>
              <a:ea typeface="Stardos Stencil"/>
              <a:cs typeface="Stardos Stencil"/>
              <a:sym typeface="Stardos Stencil"/>
            </a:endParaRPr>
          </a:p>
        </p:txBody>
      </p:sp>
      <p:sp>
        <p:nvSpPr>
          <p:cNvPr id="518" name="Google Shape;518;p77"/>
          <p:cNvSpPr txBox="1">
            <a:spLocks noGrp="1"/>
          </p:cNvSpPr>
          <p:nvPr>
            <p:ph type="body" idx="1"/>
          </p:nvPr>
        </p:nvSpPr>
        <p:spPr>
          <a:xfrm>
            <a:off x="0" y="1168174"/>
            <a:ext cx="6749143" cy="5936569"/>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lt1"/>
              </a:buClr>
              <a:buSzPts val="2400"/>
              <a:buChar char="•"/>
            </a:pPr>
            <a:r>
              <a:rPr lang="en-US" sz="2400">
                <a:solidFill>
                  <a:schemeClr val="lt1"/>
                </a:solidFill>
              </a:rPr>
              <a:t>John Ford directed films from the era of silent films, through the war years and into the technicolor films of the 1950’s and 1960’s.</a:t>
            </a:r>
            <a:endParaRPr/>
          </a:p>
          <a:p>
            <a:pPr marL="228600" lvl="0" indent="-228600" algn="l" rtl="0">
              <a:lnSpc>
                <a:spcPct val="90000"/>
              </a:lnSpc>
              <a:spcBef>
                <a:spcPts val="1000"/>
              </a:spcBef>
              <a:spcAft>
                <a:spcPts val="0"/>
              </a:spcAft>
              <a:buClr>
                <a:schemeClr val="lt1"/>
              </a:buClr>
              <a:buSzPts val="2400"/>
              <a:buChar char="•"/>
            </a:pPr>
            <a:r>
              <a:rPr lang="en-US" sz="2400">
                <a:solidFill>
                  <a:schemeClr val="lt1"/>
                </a:solidFill>
              </a:rPr>
              <a:t>Ford is famous for what is called “The Long Shot”</a:t>
            </a:r>
            <a:endParaRPr/>
          </a:p>
          <a:p>
            <a:pPr marL="228600" lvl="0" indent="-228600" algn="l" rtl="0">
              <a:lnSpc>
                <a:spcPct val="90000"/>
              </a:lnSpc>
              <a:spcBef>
                <a:spcPts val="1000"/>
              </a:spcBef>
              <a:spcAft>
                <a:spcPts val="0"/>
              </a:spcAft>
              <a:buClr>
                <a:schemeClr val="lt1"/>
              </a:buClr>
              <a:buSzPts val="2400"/>
              <a:buChar char="•"/>
            </a:pPr>
            <a:r>
              <a:rPr lang="en-US" sz="2400">
                <a:solidFill>
                  <a:schemeClr val="lt1"/>
                </a:solidFill>
              </a:rPr>
              <a:t>Served as inspiration to some of the most admired film makers of the modern era</a:t>
            </a:r>
            <a:endParaRPr/>
          </a:p>
          <a:p>
            <a:pPr marL="685800" lvl="1" indent="-228600" algn="l" rtl="0">
              <a:lnSpc>
                <a:spcPct val="90000"/>
              </a:lnSpc>
              <a:spcBef>
                <a:spcPts val="500"/>
              </a:spcBef>
              <a:spcAft>
                <a:spcPts val="0"/>
              </a:spcAft>
              <a:buClr>
                <a:schemeClr val="lt1"/>
              </a:buClr>
              <a:buSzPts val="2000"/>
              <a:buChar char="•"/>
            </a:pPr>
            <a:r>
              <a:rPr lang="en-US" sz="2000">
                <a:solidFill>
                  <a:schemeClr val="lt1"/>
                </a:solidFill>
              </a:rPr>
              <a:t>Frank Capra, Alfred Hitchcock, Elia Kazan</a:t>
            </a:r>
            <a:endParaRPr/>
          </a:p>
          <a:p>
            <a:pPr marL="685800" lvl="1" indent="-228600" algn="l" rtl="0">
              <a:lnSpc>
                <a:spcPct val="90000"/>
              </a:lnSpc>
              <a:spcBef>
                <a:spcPts val="500"/>
              </a:spcBef>
              <a:spcAft>
                <a:spcPts val="0"/>
              </a:spcAft>
              <a:buClr>
                <a:schemeClr val="lt1"/>
              </a:buClr>
              <a:buSzPts val="2000"/>
              <a:buChar char="•"/>
            </a:pPr>
            <a:r>
              <a:rPr lang="en-US" sz="2000">
                <a:solidFill>
                  <a:schemeClr val="lt1"/>
                </a:solidFill>
              </a:rPr>
              <a:t>Martin Scorsese, Steven Spielberg, Orson Wells</a:t>
            </a:r>
            <a:endParaRPr/>
          </a:p>
          <a:p>
            <a:pPr marL="685800" lvl="1" indent="-228600" algn="l" rtl="0">
              <a:lnSpc>
                <a:spcPct val="90000"/>
              </a:lnSpc>
              <a:spcBef>
                <a:spcPts val="500"/>
              </a:spcBef>
              <a:spcAft>
                <a:spcPts val="0"/>
              </a:spcAft>
              <a:buClr>
                <a:schemeClr val="lt1"/>
              </a:buClr>
              <a:buSzPts val="2000"/>
              <a:buChar char="•"/>
            </a:pPr>
            <a:r>
              <a:rPr lang="en-US" sz="2000">
                <a:solidFill>
                  <a:schemeClr val="lt1"/>
                </a:solidFill>
              </a:rPr>
              <a:t>David Lean (Inspired Lawrence of Arabia)</a:t>
            </a:r>
            <a:endParaRPr/>
          </a:p>
          <a:p>
            <a:pPr marL="685800" lvl="1" indent="-228600" algn="l" rtl="0">
              <a:lnSpc>
                <a:spcPct val="90000"/>
              </a:lnSpc>
              <a:spcBef>
                <a:spcPts val="500"/>
              </a:spcBef>
              <a:spcAft>
                <a:spcPts val="0"/>
              </a:spcAft>
              <a:buClr>
                <a:schemeClr val="lt1"/>
              </a:buClr>
              <a:buSzPts val="2000"/>
              <a:buChar char="•"/>
            </a:pPr>
            <a:r>
              <a:rPr lang="en-US" sz="2000">
                <a:solidFill>
                  <a:schemeClr val="lt1"/>
                </a:solidFill>
              </a:rPr>
              <a:t>George Lucas (Inspired Star Wars)</a:t>
            </a:r>
            <a:endParaRPr sz="2000"/>
          </a:p>
          <a:p>
            <a:pPr marL="685800" lvl="1" indent="-228600" algn="l" rtl="0">
              <a:lnSpc>
                <a:spcPct val="90000"/>
              </a:lnSpc>
              <a:spcBef>
                <a:spcPts val="500"/>
              </a:spcBef>
              <a:spcAft>
                <a:spcPts val="0"/>
              </a:spcAft>
              <a:buClr>
                <a:schemeClr val="lt1"/>
              </a:buClr>
              <a:buSzPts val="2000"/>
              <a:buChar char="•"/>
            </a:pPr>
            <a:r>
              <a:rPr lang="en-US" sz="2000">
                <a:solidFill>
                  <a:schemeClr val="lt1"/>
                </a:solidFill>
              </a:rPr>
              <a:t>		Star Wars(Luke’s search for Leia) &amp; the scene 		where Luke sees the destruction of his home 		on Tatooine</a:t>
            </a:r>
            <a:endParaRPr sz="2000">
              <a:solidFill>
                <a:schemeClr val="lt1"/>
              </a:solidFill>
            </a:endParaRPr>
          </a:p>
          <a:p>
            <a:pPr marL="685800" lvl="1" indent="-228600" algn="l" rtl="0">
              <a:lnSpc>
                <a:spcPct val="90000"/>
              </a:lnSpc>
              <a:spcBef>
                <a:spcPts val="500"/>
              </a:spcBef>
              <a:spcAft>
                <a:spcPts val="0"/>
              </a:spcAft>
              <a:buClr>
                <a:schemeClr val="lt1"/>
              </a:buClr>
              <a:buSzPts val="2000"/>
              <a:buChar char="•"/>
            </a:pPr>
            <a:r>
              <a:rPr lang="en-US" sz="2000">
                <a:solidFill>
                  <a:schemeClr val="lt1"/>
                </a:solidFill>
              </a:rPr>
              <a:t>Breaking Bad creator Vince Gilligan said that </a:t>
            </a:r>
            <a:r>
              <a:rPr lang="en-US" sz="2000" i="1">
                <a:solidFill>
                  <a:schemeClr val="lt1"/>
                </a:solidFill>
              </a:rPr>
              <a:t>The Searches </a:t>
            </a:r>
            <a:r>
              <a:rPr lang="en-US" sz="2000">
                <a:solidFill>
                  <a:schemeClr val="lt1"/>
                </a:solidFill>
              </a:rPr>
              <a:t>influenced  the final episode of the show  entitled “Felina”</a:t>
            </a:r>
            <a:endParaRPr/>
          </a:p>
        </p:txBody>
      </p:sp>
      <p:pic>
        <p:nvPicPr>
          <p:cNvPr id="519" name="Google Shape;519;p77"/>
          <p:cNvPicPr preferRelativeResize="0"/>
          <p:nvPr/>
        </p:nvPicPr>
        <p:blipFill rotWithShape="1">
          <a:blip r:embed="rId3">
            <a:alphaModFix/>
          </a:blip>
          <a:srcRect/>
          <a:stretch/>
        </p:blipFill>
        <p:spPr>
          <a:xfrm>
            <a:off x="7000113" y="1168174"/>
            <a:ext cx="4730677" cy="446260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23"/>
        <p:cNvGrpSpPr/>
        <p:nvPr/>
      </p:nvGrpSpPr>
      <p:grpSpPr>
        <a:xfrm>
          <a:off x="0" y="0"/>
          <a:ext cx="0" cy="0"/>
          <a:chOff x="0" y="0"/>
          <a:chExt cx="0" cy="0"/>
        </a:xfrm>
      </p:grpSpPr>
      <p:sp>
        <p:nvSpPr>
          <p:cNvPr id="524" name="Google Shape;524;p7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92D050"/>
              </a:buClr>
              <a:buSzPts val="4400"/>
              <a:buFont typeface="Stardos Stencil"/>
              <a:buNone/>
            </a:pPr>
            <a:r>
              <a:rPr lang="en-US" b="1">
                <a:solidFill>
                  <a:srgbClr val="92D050"/>
                </a:solidFill>
                <a:latin typeface="Stardos Stencil"/>
                <a:ea typeface="Stardos Stencil"/>
                <a:cs typeface="Stardos Stencil"/>
                <a:sym typeface="Stardos Stencil"/>
              </a:rPr>
              <a:t>The Long Shot</a:t>
            </a:r>
            <a:br>
              <a:rPr lang="en-US" b="1">
                <a:solidFill>
                  <a:srgbClr val="92D050"/>
                </a:solidFill>
                <a:latin typeface="Stardos Stencil"/>
                <a:ea typeface="Stardos Stencil"/>
                <a:cs typeface="Stardos Stencil"/>
                <a:sym typeface="Stardos Stencil"/>
              </a:rPr>
            </a:br>
            <a:r>
              <a:rPr lang="en-US" b="1">
                <a:solidFill>
                  <a:srgbClr val="92D050"/>
                </a:solidFill>
                <a:latin typeface="Stardos Stencil"/>
                <a:ea typeface="Stardos Stencil"/>
                <a:cs typeface="Stardos Stencil"/>
                <a:sym typeface="Stardos Stencil"/>
              </a:rPr>
              <a:t>Monument Valley, UT</a:t>
            </a:r>
            <a:endParaRPr b="1">
              <a:solidFill>
                <a:srgbClr val="92D050"/>
              </a:solidFill>
              <a:latin typeface="Stardos Stencil"/>
              <a:ea typeface="Stardos Stencil"/>
              <a:cs typeface="Stardos Stencil"/>
              <a:sym typeface="Stardos Stencil"/>
            </a:endParaRPr>
          </a:p>
        </p:txBody>
      </p:sp>
      <p:pic>
        <p:nvPicPr>
          <p:cNvPr id="525" name="Google Shape;525;p78"/>
          <p:cNvPicPr preferRelativeResize="0">
            <a:picLocks noGrp="1"/>
          </p:cNvPicPr>
          <p:nvPr>
            <p:ph type="body" idx="1"/>
          </p:nvPr>
        </p:nvPicPr>
        <p:blipFill rotWithShape="1">
          <a:blip r:embed="rId3">
            <a:alphaModFix/>
          </a:blip>
          <a:srcRect/>
          <a:stretch/>
        </p:blipFill>
        <p:spPr>
          <a:xfrm>
            <a:off x="-232228" y="2735943"/>
            <a:ext cx="12308114" cy="4122057"/>
          </a:xfrm>
          <a:prstGeom prst="rect">
            <a:avLst/>
          </a:prstGeom>
          <a:noFill/>
          <a:ln>
            <a:noFill/>
          </a:ln>
        </p:spPr>
      </p:pic>
      <p:pic>
        <p:nvPicPr>
          <p:cNvPr id="526" name="Google Shape;526;p78"/>
          <p:cNvPicPr preferRelativeResize="0"/>
          <p:nvPr/>
        </p:nvPicPr>
        <p:blipFill rotWithShape="1">
          <a:blip r:embed="rId4">
            <a:alphaModFix/>
          </a:blip>
          <a:srcRect/>
          <a:stretch/>
        </p:blipFill>
        <p:spPr>
          <a:xfrm>
            <a:off x="11466286" y="365125"/>
            <a:ext cx="609600" cy="6096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sp>
        <p:nvSpPr>
          <p:cNvPr id="531" name="Google Shape;531;p79"/>
          <p:cNvSpPr txBox="1">
            <a:spLocks noGrp="1"/>
          </p:cNvSpPr>
          <p:nvPr>
            <p:ph type="title"/>
          </p:nvPr>
        </p:nvSpPr>
        <p:spPr>
          <a:xfrm>
            <a:off x="865495" y="127853"/>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accent4"/>
              </a:buClr>
              <a:buSzPts val="4400"/>
              <a:buFont typeface="Stardos Stencil"/>
              <a:buNone/>
            </a:pPr>
            <a:r>
              <a:rPr lang="en-US" b="1">
                <a:solidFill>
                  <a:schemeClr val="accent4"/>
                </a:solidFill>
                <a:latin typeface="Stardos Stencil"/>
                <a:ea typeface="Stardos Stencil"/>
                <a:cs typeface="Stardos Stencil"/>
                <a:sym typeface="Stardos Stencil"/>
              </a:rPr>
              <a:t>Based on real events…maybe</a:t>
            </a:r>
            <a:endParaRPr b="1">
              <a:solidFill>
                <a:schemeClr val="accent4"/>
              </a:solidFill>
              <a:latin typeface="Stardos Stencil"/>
              <a:ea typeface="Stardos Stencil"/>
              <a:cs typeface="Stardos Stencil"/>
              <a:sym typeface="Stardos Stencil"/>
            </a:endParaRPr>
          </a:p>
        </p:txBody>
      </p:sp>
      <p:sp>
        <p:nvSpPr>
          <p:cNvPr id="532" name="Google Shape;532;p79"/>
          <p:cNvSpPr txBox="1">
            <a:spLocks noGrp="1"/>
          </p:cNvSpPr>
          <p:nvPr>
            <p:ph type="body" idx="1"/>
          </p:nvPr>
        </p:nvSpPr>
        <p:spPr>
          <a:xfrm>
            <a:off x="6155140" y="1825625"/>
            <a:ext cx="5198660"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lt1"/>
              </a:buClr>
              <a:buSzPts val="2800"/>
              <a:buChar char="•"/>
            </a:pPr>
            <a:r>
              <a:rPr lang="en-US">
                <a:solidFill>
                  <a:schemeClr val="lt1"/>
                </a:solidFill>
              </a:rPr>
              <a:t>The 1836 kidnapping of nine-year-old Cynthia Ann Parker by Comanche warriors who raided her family's home at Fort Parker, Texas inspired the film, </a:t>
            </a:r>
            <a:r>
              <a:rPr lang="en-US" i="1">
                <a:solidFill>
                  <a:schemeClr val="lt1"/>
                </a:solidFill>
              </a:rPr>
              <a:t>The Searchers</a:t>
            </a:r>
            <a:r>
              <a:rPr lang="en-US">
                <a:solidFill>
                  <a:schemeClr val="lt1"/>
                </a:solidFill>
              </a:rPr>
              <a:t>. She spent 24 years with the Comanche, married a leader and had children, only to be rescued against her will by Texas Ranger, James W. Parker, her uncle.</a:t>
            </a:r>
            <a:endParaRPr>
              <a:solidFill>
                <a:schemeClr val="lt1"/>
              </a:solidFill>
            </a:endParaRPr>
          </a:p>
        </p:txBody>
      </p:sp>
      <p:sp>
        <p:nvSpPr>
          <p:cNvPr id="533" name="Google Shape;533;p79"/>
          <p:cNvSpPr txBox="1"/>
          <p:nvPr/>
        </p:nvSpPr>
        <p:spPr>
          <a:xfrm>
            <a:off x="340388" y="6521945"/>
            <a:ext cx="4339987" cy="369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92D050"/>
                </a:solidFill>
                <a:latin typeface="Calibri"/>
                <a:ea typeface="Calibri"/>
                <a:cs typeface="Calibri"/>
                <a:sym typeface="Calibri"/>
              </a:rPr>
              <a:t>Quanah Parker, Son of Cynthia Ann Parker</a:t>
            </a:r>
            <a:endParaRPr sz="1800" b="0" i="0" u="none" strike="noStrike" cap="none">
              <a:solidFill>
                <a:srgbClr val="92D050"/>
              </a:solidFill>
              <a:latin typeface="Calibri"/>
              <a:ea typeface="Calibri"/>
              <a:cs typeface="Calibri"/>
              <a:sym typeface="Calibri"/>
            </a:endParaRPr>
          </a:p>
        </p:txBody>
      </p:sp>
      <p:pic>
        <p:nvPicPr>
          <p:cNvPr id="534" name="Google Shape;534;p79" descr="Parker, Quanah"/>
          <p:cNvPicPr preferRelativeResize="0"/>
          <p:nvPr/>
        </p:nvPicPr>
        <p:blipFill rotWithShape="1">
          <a:blip r:embed="rId3">
            <a:alphaModFix/>
          </a:blip>
          <a:srcRect/>
          <a:stretch/>
        </p:blipFill>
        <p:spPr>
          <a:xfrm>
            <a:off x="1122124" y="1479644"/>
            <a:ext cx="2776514" cy="4871077"/>
          </a:xfrm>
          <a:prstGeom prst="rect">
            <a:avLst/>
          </a:prstGeom>
          <a:noFill/>
          <a:ln>
            <a:noFill/>
          </a:ln>
        </p:spPr>
      </p:pic>
      <p:pic>
        <p:nvPicPr>
          <p:cNvPr id="535" name="Google Shape;535;p79" descr="http://d202m5krfqbpi5.cloudfront.net/books/1182026793l/1224722.jpg"/>
          <p:cNvPicPr preferRelativeResize="0"/>
          <p:nvPr/>
        </p:nvPicPr>
        <p:blipFill rotWithShape="1">
          <a:blip r:embed="rId4">
            <a:alphaModFix/>
          </a:blip>
          <a:srcRect/>
          <a:stretch/>
        </p:blipFill>
        <p:spPr>
          <a:xfrm>
            <a:off x="297970" y="1479644"/>
            <a:ext cx="4042018" cy="537835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540" name="Google Shape;540;p8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0000"/>
              </a:buClr>
              <a:buSzPts val="8800"/>
              <a:buFont typeface="Play"/>
              <a:buNone/>
            </a:pPr>
            <a:r>
              <a:rPr lang="en-US" sz="8800">
                <a:solidFill>
                  <a:srgbClr val="FF0000"/>
                </a:solidFill>
                <a:latin typeface="Play"/>
                <a:ea typeface="Play"/>
                <a:cs typeface="Play"/>
                <a:sym typeface="Play"/>
              </a:rPr>
              <a:t>Who were the Comanche?</a:t>
            </a:r>
            <a:endParaRPr sz="8800">
              <a:solidFill>
                <a:srgbClr val="FF0000"/>
              </a:solidFill>
              <a:latin typeface="Play"/>
              <a:ea typeface="Play"/>
              <a:cs typeface="Play"/>
              <a:sym typeface="Play"/>
            </a:endParaRPr>
          </a:p>
        </p:txBody>
      </p:sp>
      <p:sp>
        <p:nvSpPr>
          <p:cNvPr id="541" name="Google Shape;541;p80"/>
          <p:cNvSpPr txBox="1">
            <a:spLocks noGrp="1"/>
          </p:cNvSpPr>
          <p:nvPr>
            <p:ph type="body" idx="1"/>
          </p:nvPr>
        </p:nvSpPr>
        <p:spPr>
          <a:xfrm>
            <a:off x="6825802" y="1825625"/>
            <a:ext cx="4527997"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80000"/>
              </a:lnSpc>
              <a:spcBef>
                <a:spcPts val="0"/>
              </a:spcBef>
              <a:spcAft>
                <a:spcPts val="0"/>
              </a:spcAft>
              <a:buClr>
                <a:schemeClr val="lt1"/>
              </a:buClr>
              <a:buSzPts val="2800"/>
              <a:buChar char="•"/>
            </a:pPr>
            <a:r>
              <a:rPr lang="en-US">
                <a:solidFill>
                  <a:schemeClr val="lt1"/>
                </a:solidFill>
              </a:rPr>
              <a:t>Native Americans most notable in the Southwest, (Texas, Colorado, New Mexico)</a:t>
            </a:r>
            <a:endParaRPr/>
          </a:p>
          <a:p>
            <a:pPr marL="228600" lvl="0" indent="-228600" algn="l" rtl="0">
              <a:lnSpc>
                <a:spcPct val="80000"/>
              </a:lnSpc>
              <a:spcBef>
                <a:spcPts val="1000"/>
              </a:spcBef>
              <a:spcAft>
                <a:spcPts val="0"/>
              </a:spcAft>
              <a:buClr>
                <a:schemeClr val="lt1"/>
              </a:buClr>
              <a:buSzPts val="2800"/>
              <a:buChar char="•"/>
            </a:pPr>
            <a:r>
              <a:rPr lang="en-US">
                <a:solidFill>
                  <a:schemeClr val="lt1"/>
                </a:solidFill>
              </a:rPr>
              <a:t>Famous for Horse Culture</a:t>
            </a:r>
            <a:endParaRPr/>
          </a:p>
          <a:p>
            <a:pPr marL="228600" lvl="0" indent="-228600" algn="l" rtl="0">
              <a:lnSpc>
                <a:spcPct val="80000"/>
              </a:lnSpc>
              <a:spcBef>
                <a:spcPts val="1000"/>
              </a:spcBef>
              <a:spcAft>
                <a:spcPts val="0"/>
              </a:spcAft>
              <a:buClr>
                <a:schemeClr val="lt1"/>
              </a:buClr>
              <a:buSzPts val="2800"/>
              <a:buChar char="•"/>
            </a:pPr>
            <a:r>
              <a:rPr lang="en-US">
                <a:solidFill>
                  <a:schemeClr val="lt1"/>
                </a:solidFill>
              </a:rPr>
              <a:t>Trade with Spanish, Mexicans, other natives (Shoshone) and eventually the USA.</a:t>
            </a:r>
            <a:endParaRPr/>
          </a:p>
          <a:p>
            <a:pPr marL="228600" lvl="0" indent="-228600" algn="l" rtl="0">
              <a:lnSpc>
                <a:spcPct val="80000"/>
              </a:lnSpc>
              <a:spcBef>
                <a:spcPts val="1000"/>
              </a:spcBef>
              <a:spcAft>
                <a:spcPts val="0"/>
              </a:spcAft>
              <a:buClr>
                <a:schemeClr val="lt1"/>
              </a:buClr>
              <a:buSzPts val="2800"/>
              <a:buChar char="•"/>
            </a:pPr>
            <a:r>
              <a:rPr lang="en-US">
                <a:solidFill>
                  <a:schemeClr val="lt1"/>
                </a:solidFill>
              </a:rPr>
              <a:t>Were known for kidnapping for ransom</a:t>
            </a:r>
            <a:endParaRPr/>
          </a:p>
          <a:p>
            <a:pPr marL="228600" lvl="0" indent="-50800" algn="l" rtl="0">
              <a:lnSpc>
                <a:spcPct val="80000"/>
              </a:lnSpc>
              <a:spcBef>
                <a:spcPts val="1000"/>
              </a:spcBef>
              <a:spcAft>
                <a:spcPts val="0"/>
              </a:spcAft>
              <a:buClr>
                <a:schemeClr val="dk1"/>
              </a:buClr>
              <a:buSzPts val="2800"/>
              <a:buNone/>
            </a:pPr>
            <a:endParaRPr>
              <a:solidFill>
                <a:schemeClr val="lt1"/>
              </a:solidFill>
            </a:endParaRPr>
          </a:p>
        </p:txBody>
      </p:sp>
      <p:pic>
        <p:nvPicPr>
          <p:cNvPr id="542" name="Google Shape;542;p80"/>
          <p:cNvPicPr preferRelativeResize="0"/>
          <p:nvPr/>
        </p:nvPicPr>
        <p:blipFill rotWithShape="1">
          <a:blip r:embed="rId3">
            <a:alphaModFix/>
          </a:blip>
          <a:srcRect/>
          <a:stretch/>
        </p:blipFill>
        <p:spPr>
          <a:xfrm>
            <a:off x="838200" y="2238374"/>
            <a:ext cx="5335676" cy="355711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sp>
        <p:nvSpPr>
          <p:cNvPr id="547" name="Google Shape;547;p81"/>
          <p:cNvSpPr txBox="1">
            <a:spLocks noGrp="1"/>
          </p:cNvSpPr>
          <p:nvPr>
            <p:ph type="title"/>
          </p:nvPr>
        </p:nvSpPr>
        <p:spPr>
          <a:xfrm>
            <a:off x="1309914" y="-1"/>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A6EDF"/>
              </a:buClr>
              <a:buSzPts val="4400"/>
              <a:buFont typeface="Stardos Stencil"/>
              <a:buNone/>
            </a:pPr>
            <a:r>
              <a:rPr lang="en-US" b="1">
                <a:solidFill>
                  <a:srgbClr val="FA6EDF"/>
                </a:solidFill>
                <a:latin typeface="Stardos Stencil"/>
                <a:ea typeface="Stardos Stencil"/>
                <a:cs typeface="Stardos Stencil"/>
                <a:sym typeface="Stardos Stencil"/>
              </a:rPr>
              <a:t>Fun Trivia</a:t>
            </a:r>
            <a:endParaRPr b="1">
              <a:solidFill>
                <a:srgbClr val="FA6EDF"/>
              </a:solidFill>
              <a:latin typeface="Stardos Stencil"/>
              <a:ea typeface="Stardos Stencil"/>
              <a:cs typeface="Stardos Stencil"/>
              <a:sym typeface="Stardos Stencil"/>
            </a:endParaRPr>
          </a:p>
        </p:txBody>
      </p:sp>
      <p:sp>
        <p:nvSpPr>
          <p:cNvPr id="548" name="Google Shape;548;p81"/>
          <p:cNvSpPr txBox="1">
            <a:spLocks noGrp="1"/>
          </p:cNvSpPr>
          <p:nvPr>
            <p:ph type="body" idx="1"/>
          </p:nvPr>
        </p:nvSpPr>
        <p:spPr>
          <a:xfrm>
            <a:off x="344714" y="1088572"/>
            <a:ext cx="5751286" cy="5413828"/>
          </a:xfrm>
          <a:prstGeom prst="rect">
            <a:avLst/>
          </a:prstGeom>
          <a:noFill/>
          <a:ln>
            <a:noFill/>
          </a:ln>
        </p:spPr>
        <p:txBody>
          <a:bodyPr spcFirstLastPara="1" wrap="square" lIns="91425" tIns="45700" rIns="91425" bIns="45700" anchor="t" anchorCtr="0">
            <a:noAutofit/>
          </a:bodyPr>
          <a:lstStyle/>
          <a:p>
            <a:pPr marL="228600" lvl="0" indent="-64135" algn="l" rtl="0">
              <a:lnSpc>
                <a:spcPct val="80000"/>
              </a:lnSpc>
              <a:spcBef>
                <a:spcPts val="0"/>
              </a:spcBef>
              <a:spcAft>
                <a:spcPts val="0"/>
              </a:spcAft>
              <a:buClr>
                <a:schemeClr val="dk1"/>
              </a:buClr>
              <a:buSzPts val="2590"/>
              <a:buNone/>
            </a:pPr>
            <a:endParaRPr sz="2590">
              <a:solidFill>
                <a:schemeClr val="lt1"/>
              </a:solidFill>
            </a:endParaRPr>
          </a:p>
          <a:p>
            <a:pPr marL="228600" lvl="0" indent="-228600" algn="l" rtl="0">
              <a:lnSpc>
                <a:spcPct val="80000"/>
              </a:lnSpc>
              <a:spcBef>
                <a:spcPts val="1000"/>
              </a:spcBef>
              <a:spcAft>
                <a:spcPts val="0"/>
              </a:spcAft>
              <a:buClr>
                <a:schemeClr val="lt1"/>
              </a:buClr>
              <a:buSzPts val="2590"/>
              <a:buChar char="•"/>
            </a:pPr>
            <a:r>
              <a:rPr lang="en-US" sz="2590" b="1">
                <a:solidFill>
                  <a:schemeClr val="lt1"/>
                </a:solidFill>
                <a:latin typeface="Calibri"/>
                <a:ea typeface="Calibri"/>
                <a:cs typeface="Calibri"/>
                <a:sym typeface="Calibri"/>
              </a:rPr>
              <a:t>Considering the part of Ethan Edwards to be the best character he ever portrayed on-screen &amp; his favorite film role, John Wayne named a son Ethan in homage. </a:t>
            </a:r>
            <a:endParaRPr sz="2590">
              <a:solidFill>
                <a:schemeClr val="lt1"/>
              </a:solidFill>
              <a:latin typeface="Calibri"/>
              <a:ea typeface="Calibri"/>
              <a:cs typeface="Calibri"/>
              <a:sym typeface="Calibri"/>
            </a:endParaRPr>
          </a:p>
          <a:p>
            <a:pPr marL="228600" lvl="0" indent="-228600" algn="l" rtl="0">
              <a:lnSpc>
                <a:spcPct val="80000"/>
              </a:lnSpc>
              <a:spcBef>
                <a:spcPts val="1000"/>
              </a:spcBef>
              <a:spcAft>
                <a:spcPts val="0"/>
              </a:spcAft>
              <a:buClr>
                <a:schemeClr val="lt1"/>
              </a:buClr>
              <a:buSzPts val="2590"/>
              <a:buChar char="•"/>
            </a:pPr>
            <a:r>
              <a:rPr lang="en-US" sz="2590" b="1">
                <a:solidFill>
                  <a:schemeClr val="lt1"/>
                </a:solidFill>
                <a:latin typeface="Calibri"/>
                <a:ea typeface="Calibri"/>
                <a:cs typeface="Calibri"/>
                <a:sym typeface="Calibri"/>
              </a:rPr>
              <a:t>The eccentric character of Mose Harper is loosely based on an actual historical personage called Mad Mose, a legendary half-crazy Indian fighter of the American southwest with a fondness for rocking chairs.</a:t>
            </a:r>
            <a:endParaRPr sz="2590">
              <a:solidFill>
                <a:schemeClr val="lt1"/>
              </a:solidFill>
              <a:latin typeface="Calibri"/>
              <a:ea typeface="Calibri"/>
              <a:cs typeface="Calibri"/>
              <a:sym typeface="Calibri"/>
            </a:endParaRPr>
          </a:p>
          <a:p>
            <a:pPr marL="228600" lvl="0" indent="-228600" algn="l" rtl="0">
              <a:lnSpc>
                <a:spcPct val="80000"/>
              </a:lnSpc>
              <a:spcBef>
                <a:spcPts val="1000"/>
              </a:spcBef>
              <a:spcAft>
                <a:spcPts val="0"/>
              </a:spcAft>
              <a:buClr>
                <a:schemeClr val="lt1"/>
              </a:buClr>
              <a:buSzPts val="2590"/>
              <a:buChar char="•"/>
            </a:pPr>
            <a:r>
              <a:rPr lang="en-US" sz="2590" b="1">
                <a:solidFill>
                  <a:schemeClr val="lt1"/>
                </a:solidFill>
                <a:latin typeface="Calibri"/>
                <a:ea typeface="Calibri"/>
                <a:cs typeface="Calibri"/>
                <a:sym typeface="Calibri"/>
              </a:rPr>
              <a:t>Buddy Holly's famous song "That'll Be the Day" was inspired by John Wayne's frequent use of the phrase in this film</a:t>
            </a:r>
            <a:endParaRPr sz="2590">
              <a:solidFill>
                <a:schemeClr val="lt1"/>
              </a:solidFill>
              <a:latin typeface="Calibri"/>
              <a:ea typeface="Calibri"/>
              <a:cs typeface="Calibri"/>
              <a:sym typeface="Calibri"/>
            </a:endParaRPr>
          </a:p>
          <a:p>
            <a:pPr marL="228600" lvl="0" indent="-64135" algn="l" rtl="0">
              <a:lnSpc>
                <a:spcPct val="80000"/>
              </a:lnSpc>
              <a:spcBef>
                <a:spcPts val="1000"/>
              </a:spcBef>
              <a:spcAft>
                <a:spcPts val="0"/>
              </a:spcAft>
              <a:buClr>
                <a:schemeClr val="dk1"/>
              </a:buClr>
              <a:buSzPts val="2590"/>
              <a:buNone/>
            </a:pPr>
            <a:endParaRPr sz="2590">
              <a:solidFill>
                <a:schemeClr val="lt1"/>
              </a:solidFill>
            </a:endParaRPr>
          </a:p>
        </p:txBody>
      </p:sp>
      <p:pic>
        <p:nvPicPr>
          <p:cNvPr id="549" name="Google Shape;549;p81"/>
          <p:cNvPicPr preferRelativeResize="0"/>
          <p:nvPr/>
        </p:nvPicPr>
        <p:blipFill rotWithShape="1">
          <a:blip r:embed="rId3">
            <a:alphaModFix/>
          </a:blip>
          <a:srcRect/>
          <a:stretch/>
        </p:blipFill>
        <p:spPr>
          <a:xfrm>
            <a:off x="6794763" y="0"/>
            <a:ext cx="5397237" cy="6858000"/>
          </a:xfrm>
          <a:prstGeom prst="rect">
            <a:avLst/>
          </a:prstGeom>
          <a:noFill/>
          <a:ln>
            <a:noFill/>
          </a:ln>
        </p:spPr>
      </p:pic>
      <p:pic>
        <p:nvPicPr>
          <p:cNvPr id="550" name="Google Shape;550;p81"/>
          <p:cNvPicPr preferRelativeResize="0"/>
          <p:nvPr/>
        </p:nvPicPr>
        <p:blipFill rotWithShape="1">
          <a:blip r:embed="rId4">
            <a:alphaModFix/>
          </a:blip>
          <a:srcRect/>
          <a:stretch/>
        </p:blipFill>
        <p:spPr>
          <a:xfrm flipH="1">
            <a:off x="6794761" y="0"/>
            <a:ext cx="5397238" cy="6718750"/>
          </a:xfrm>
          <a:prstGeom prst="rect">
            <a:avLst/>
          </a:prstGeom>
          <a:noFill/>
          <a:ln>
            <a:noFill/>
          </a:ln>
        </p:spPr>
      </p:pic>
      <p:pic>
        <p:nvPicPr>
          <p:cNvPr id="551" name="Google Shape;551;p81"/>
          <p:cNvPicPr preferRelativeResize="0"/>
          <p:nvPr/>
        </p:nvPicPr>
        <p:blipFill rotWithShape="1">
          <a:blip r:embed="rId5">
            <a:alphaModFix/>
          </a:blip>
          <a:srcRect/>
          <a:stretch/>
        </p:blipFill>
        <p:spPr>
          <a:xfrm>
            <a:off x="5713447" y="357981"/>
            <a:ext cx="609600" cy="6096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0"/>
                                        </p:tgtEl>
                                        <p:attrNameLst>
                                          <p:attrName>style.visibility</p:attrName>
                                        </p:attrNameLst>
                                      </p:cBhvr>
                                      <p:to>
                                        <p:strVal val="visible"/>
                                      </p:to>
                                    </p:set>
                                    <p:animEffect transition="in" filter="fade">
                                      <p:cBhvr>
                                        <p:cTn id="7" dur="500"/>
                                        <p:tgtEl>
                                          <p:spTgt spid="5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sp>
        <p:nvSpPr>
          <p:cNvPr id="556" name="Google Shape;556;p8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0000"/>
              </a:buClr>
              <a:buSzPts val="4400"/>
              <a:buFont typeface="Stardos Stencil"/>
              <a:buNone/>
            </a:pPr>
            <a:r>
              <a:rPr lang="en-US" b="1">
                <a:solidFill>
                  <a:srgbClr val="FF0000"/>
                </a:solidFill>
                <a:latin typeface="Stardos Stencil"/>
                <a:ea typeface="Stardos Stencil"/>
                <a:cs typeface="Stardos Stencil"/>
                <a:sym typeface="Stardos Stencil"/>
              </a:rPr>
              <a:t> Case study of Ethan Edwards</a:t>
            </a:r>
            <a:endParaRPr b="1">
              <a:solidFill>
                <a:srgbClr val="FF0000"/>
              </a:solidFill>
              <a:latin typeface="Stardos Stencil"/>
              <a:ea typeface="Stardos Stencil"/>
              <a:cs typeface="Stardos Stencil"/>
              <a:sym typeface="Stardos Stencil"/>
            </a:endParaRPr>
          </a:p>
        </p:txBody>
      </p:sp>
      <p:sp>
        <p:nvSpPr>
          <p:cNvPr id="557" name="Google Shape;557;p82"/>
          <p:cNvSpPr txBox="1">
            <a:spLocks noGrp="1"/>
          </p:cNvSpPr>
          <p:nvPr>
            <p:ph type="body" idx="1"/>
          </p:nvPr>
        </p:nvSpPr>
        <p:spPr>
          <a:xfrm>
            <a:off x="5505450" y="1428751"/>
            <a:ext cx="6686550" cy="5872162"/>
          </a:xfrm>
          <a:prstGeom prst="rect">
            <a:avLst/>
          </a:prstGeom>
          <a:noFill/>
          <a:ln>
            <a:noFill/>
          </a:ln>
        </p:spPr>
        <p:txBody>
          <a:bodyPr spcFirstLastPara="1" wrap="square" lIns="91425" tIns="45700" rIns="91425" bIns="45700" anchor="t" anchorCtr="0">
            <a:noAutofit/>
          </a:bodyPr>
          <a:lstStyle/>
          <a:p>
            <a:pPr marL="228600" lvl="0" indent="-228600" algn="l" rtl="0">
              <a:lnSpc>
                <a:spcPct val="70000"/>
              </a:lnSpc>
              <a:spcBef>
                <a:spcPts val="0"/>
              </a:spcBef>
              <a:spcAft>
                <a:spcPts val="0"/>
              </a:spcAft>
              <a:buClr>
                <a:schemeClr val="lt1"/>
              </a:buClr>
              <a:buSzPts val="2480"/>
              <a:buChar char="•"/>
            </a:pPr>
            <a:r>
              <a:rPr lang="en-US" sz="2480">
                <a:solidFill>
                  <a:schemeClr val="lt1"/>
                </a:solidFill>
              </a:rPr>
              <a:t>Ethan’s  obsessiveness, his absolute hatred of Comanches and all Native Americans and his loneliness set him apart from any other characters Wayne played and, really, from most protagonists in American movies.</a:t>
            </a:r>
            <a:endParaRPr/>
          </a:p>
          <a:p>
            <a:pPr marL="228600" lvl="0" indent="-228600" algn="l" rtl="0">
              <a:lnSpc>
                <a:spcPct val="70000"/>
              </a:lnSpc>
              <a:spcBef>
                <a:spcPts val="1000"/>
              </a:spcBef>
              <a:spcAft>
                <a:spcPts val="0"/>
              </a:spcAft>
              <a:buClr>
                <a:schemeClr val="lt1"/>
              </a:buClr>
              <a:buSzPts val="2480"/>
              <a:buChar char="•"/>
            </a:pPr>
            <a:r>
              <a:rPr lang="en-US" sz="2480">
                <a:solidFill>
                  <a:schemeClr val="lt1"/>
                </a:solidFill>
              </a:rPr>
              <a:t>He hates Comanches so much that he actually has bothered to learn their beliefs in order to violate them.</a:t>
            </a:r>
            <a:endParaRPr/>
          </a:p>
          <a:p>
            <a:pPr marL="228600" lvl="0" indent="-228600" algn="l" rtl="0">
              <a:lnSpc>
                <a:spcPct val="70000"/>
              </a:lnSpc>
              <a:spcBef>
                <a:spcPts val="1000"/>
              </a:spcBef>
              <a:spcAft>
                <a:spcPts val="0"/>
              </a:spcAft>
              <a:buClr>
                <a:schemeClr val="lt1"/>
              </a:buClr>
              <a:buSzPts val="2480"/>
              <a:buChar char="•"/>
            </a:pPr>
            <a:r>
              <a:rPr lang="en-US" sz="2480">
                <a:solidFill>
                  <a:schemeClr val="lt1"/>
                </a:solidFill>
              </a:rPr>
              <a:t>When Ethan finally finds Little Debbie, she's taken on the ways and language of her captors, he's suddenly ready to kill her…murderous fixation and disgust are side by side.</a:t>
            </a:r>
            <a:endParaRPr/>
          </a:p>
          <a:p>
            <a:pPr marL="228600" lvl="0" indent="-228600" algn="l" rtl="0">
              <a:lnSpc>
                <a:spcPct val="70000"/>
              </a:lnSpc>
              <a:spcBef>
                <a:spcPts val="1000"/>
              </a:spcBef>
              <a:spcAft>
                <a:spcPts val="0"/>
              </a:spcAft>
              <a:buClr>
                <a:schemeClr val="lt1"/>
              </a:buClr>
              <a:buSzPts val="2480"/>
              <a:buChar char="•"/>
            </a:pPr>
            <a:r>
              <a:rPr lang="en-US" sz="2480">
                <a:solidFill>
                  <a:schemeClr val="lt1"/>
                </a:solidFill>
              </a:rPr>
              <a:t>The mystery of Ethan’s life searching for someone, realizes his goal, brings her back and then walks away. Ethan's sense of purpose has been fulfilled, and like the man whose eyes he's shot out, he's destined to wander forever between the winds.</a:t>
            </a:r>
            <a:endParaRPr sz="2480">
              <a:solidFill>
                <a:schemeClr val="lt1"/>
              </a:solidFill>
            </a:endParaRPr>
          </a:p>
          <a:p>
            <a:pPr marL="228600" lvl="0" indent="-90804" algn="l" rtl="0">
              <a:lnSpc>
                <a:spcPct val="70000"/>
              </a:lnSpc>
              <a:spcBef>
                <a:spcPts val="1000"/>
              </a:spcBef>
              <a:spcAft>
                <a:spcPts val="0"/>
              </a:spcAft>
              <a:buClr>
                <a:schemeClr val="dk1"/>
              </a:buClr>
              <a:buSzPts val="2170"/>
              <a:buNone/>
            </a:pPr>
            <a:endParaRPr sz="2170">
              <a:solidFill>
                <a:schemeClr val="lt1"/>
              </a:solidFill>
            </a:endParaRPr>
          </a:p>
        </p:txBody>
      </p:sp>
      <p:pic>
        <p:nvPicPr>
          <p:cNvPr id="558" name="Google Shape;558;p82" descr="http://www.worldtvpc.com/blog/wp-content/uploads/2014/03/The-Searchers.gif"/>
          <p:cNvPicPr preferRelativeResize="0"/>
          <p:nvPr/>
        </p:nvPicPr>
        <p:blipFill rotWithShape="1">
          <a:blip r:embed="rId3">
            <a:alphaModFix/>
          </a:blip>
          <a:srcRect/>
          <a:stretch/>
        </p:blipFill>
        <p:spPr>
          <a:xfrm>
            <a:off x="277812" y="1738312"/>
            <a:ext cx="5265737" cy="418626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62"/>
        <p:cNvGrpSpPr/>
        <p:nvPr/>
      </p:nvGrpSpPr>
      <p:grpSpPr>
        <a:xfrm>
          <a:off x="0" y="0"/>
          <a:ext cx="0" cy="0"/>
          <a:chOff x="0" y="0"/>
          <a:chExt cx="0" cy="0"/>
        </a:xfrm>
      </p:grpSpPr>
      <p:sp>
        <p:nvSpPr>
          <p:cNvPr id="563" name="Google Shape;563;p8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00FFFF"/>
              </a:buClr>
              <a:buSzPts val="3959"/>
              <a:buFont typeface="Stardos Stencil"/>
              <a:buNone/>
            </a:pPr>
            <a:r>
              <a:rPr lang="en-US" sz="3959" b="1">
                <a:solidFill>
                  <a:srgbClr val="00FFFF"/>
                </a:solidFill>
                <a:latin typeface="Stardos Stencil"/>
                <a:ea typeface="Stardos Stencil"/>
                <a:cs typeface="Stardos Stencil"/>
                <a:sym typeface="Stardos Stencil"/>
              </a:rPr>
              <a:t>What else is going on in America that might have influenced the making of this film?</a:t>
            </a:r>
            <a:endParaRPr sz="3959" b="1">
              <a:solidFill>
                <a:srgbClr val="00FFFF"/>
              </a:solidFill>
              <a:latin typeface="Stardos Stencil"/>
              <a:ea typeface="Stardos Stencil"/>
              <a:cs typeface="Stardos Stencil"/>
              <a:sym typeface="Stardos Stencil"/>
            </a:endParaRPr>
          </a:p>
        </p:txBody>
      </p:sp>
      <p:sp>
        <p:nvSpPr>
          <p:cNvPr id="564" name="Google Shape;564;p8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p>
            <a:pPr marL="228600" lvl="0" indent="-50800" algn="l" rtl="0">
              <a:lnSpc>
                <a:spcPct val="90000"/>
              </a:lnSpc>
              <a:spcBef>
                <a:spcPts val="0"/>
              </a:spcBef>
              <a:spcAft>
                <a:spcPts val="0"/>
              </a:spcAft>
              <a:buClr>
                <a:schemeClr val="dk1"/>
              </a:buClr>
              <a:buSzPts val="2800"/>
              <a:buNone/>
            </a:pPr>
            <a:endParaRPr>
              <a:solidFill>
                <a:srgbClr val="FF0000"/>
              </a:solidFill>
            </a:endParaRPr>
          </a:p>
          <a:p>
            <a:pPr marL="228600" lvl="0" indent="-228600" algn="l" rtl="0">
              <a:lnSpc>
                <a:spcPct val="90000"/>
              </a:lnSpc>
              <a:spcBef>
                <a:spcPts val="1000"/>
              </a:spcBef>
              <a:spcAft>
                <a:spcPts val="0"/>
              </a:spcAft>
              <a:buClr>
                <a:srgbClr val="FFFF00"/>
              </a:buClr>
              <a:buSzPts val="3600"/>
              <a:buChar char="•"/>
            </a:pPr>
            <a:r>
              <a:rPr lang="en-US" sz="3600">
                <a:solidFill>
                  <a:srgbClr val="FFFF00"/>
                </a:solidFill>
                <a:latin typeface="Calibri"/>
                <a:ea typeface="Calibri"/>
                <a:cs typeface="Calibri"/>
                <a:sym typeface="Calibri"/>
              </a:rPr>
              <a:t>Civil Rights Movement</a:t>
            </a:r>
            <a:endParaRPr/>
          </a:p>
          <a:p>
            <a:pPr marL="685800" lvl="1" indent="-228600" algn="l" rtl="0">
              <a:lnSpc>
                <a:spcPct val="90000"/>
              </a:lnSpc>
              <a:spcBef>
                <a:spcPts val="500"/>
              </a:spcBef>
              <a:spcAft>
                <a:spcPts val="0"/>
              </a:spcAft>
              <a:buClr>
                <a:srgbClr val="FFFF00"/>
              </a:buClr>
              <a:buSzPts val="3600"/>
              <a:buChar char="•"/>
            </a:pPr>
            <a:r>
              <a:rPr lang="en-US" sz="3600" b="1">
                <a:solidFill>
                  <a:srgbClr val="FFFF00"/>
                </a:solidFill>
                <a:latin typeface="Calibri"/>
                <a:ea typeface="Calibri"/>
                <a:cs typeface="Calibri"/>
                <a:sym typeface="Calibri"/>
              </a:rPr>
              <a:t>1954 Brown v. Board of Education outlawing segregation in schools.</a:t>
            </a:r>
            <a:endParaRPr sz="3600">
              <a:solidFill>
                <a:srgbClr val="FFFF00"/>
              </a:solidFill>
              <a:latin typeface="Calibri"/>
              <a:ea typeface="Calibri"/>
              <a:cs typeface="Calibri"/>
              <a:sym typeface="Calibri"/>
            </a:endParaRPr>
          </a:p>
          <a:p>
            <a:pPr marL="685800" lvl="1" indent="-228600" algn="l" rtl="0">
              <a:lnSpc>
                <a:spcPct val="90000"/>
              </a:lnSpc>
              <a:spcBef>
                <a:spcPts val="500"/>
              </a:spcBef>
              <a:spcAft>
                <a:spcPts val="0"/>
              </a:spcAft>
              <a:buClr>
                <a:srgbClr val="FFFF00"/>
              </a:buClr>
              <a:buSzPts val="3600"/>
              <a:buChar char="•"/>
            </a:pPr>
            <a:r>
              <a:rPr lang="en-US" sz="3600">
                <a:solidFill>
                  <a:srgbClr val="FFFF00"/>
                </a:solidFill>
                <a:latin typeface="Calibri"/>
                <a:ea typeface="Calibri"/>
                <a:cs typeface="Calibri"/>
                <a:sym typeface="Calibri"/>
              </a:rPr>
              <a:t>Rosa Park’s refusal to sit in the back of the bus.</a:t>
            </a:r>
            <a:endParaRPr/>
          </a:p>
          <a:p>
            <a:pPr marL="685800" lvl="1" indent="-228600" algn="l" rtl="0">
              <a:lnSpc>
                <a:spcPct val="90000"/>
              </a:lnSpc>
              <a:spcBef>
                <a:spcPts val="500"/>
              </a:spcBef>
              <a:spcAft>
                <a:spcPts val="0"/>
              </a:spcAft>
              <a:buClr>
                <a:srgbClr val="FFFF00"/>
              </a:buClr>
              <a:buSzPts val="3600"/>
              <a:buChar char="•"/>
            </a:pPr>
            <a:r>
              <a:rPr lang="en-US" sz="3600">
                <a:solidFill>
                  <a:srgbClr val="FFFF00"/>
                </a:solidFill>
                <a:latin typeface="Calibri"/>
                <a:ea typeface="Calibri"/>
                <a:cs typeface="Calibri"/>
                <a:sym typeface="Calibri"/>
              </a:rPr>
              <a:t>Montgomery Bus Boycott.</a:t>
            </a:r>
            <a:endParaRPr/>
          </a:p>
          <a:p>
            <a:pPr marL="228600" lvl="0" indent="-50800" algn="l" rtl="0">
              <a:lnSpc>
                <a:spcPct val="90000"/>
              </a:lnSpc>
              <a:spcBef>
                <a:spcPts val="1000"/>
              </a:spcBef>
              <a:spcAft>
                <a:spcPts val="0"/>
              </a:spcAft>
              <a:buClr>
                <a:schemeClr val="dk1"/>
              </a:buClr>
              <a:buSzPts val="2800"/>
              <a:buNone/>
            </a:pPr>
            <a:endParaRPr>
              <a:solidFill>
                <a:srgbClr val="FF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68"/>
        <p:cNvGrpSpPr/>
        <p:nvPr/>
      </p:nvGrpSpPr>
      <p:grpSpPr>
        <a:xfrm>
          <a:off x="0" y="0"/>
          <a:ext cx="0" cy="0"/>
          <a:chOff x="0" y="0"/>
          <a:chExt cx="0" cy="0"/>
        </a:xfrm>
      </p:grpSpPr>
      <p:sp>
        <p:nvSpPr>
          <p:cNvPr id="569" name="Google Shape;569;p8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00B0F0"/>
              </a:buClr>
              <a:buSzPts val="4400"/>
              <a:buFont typeface="Stardos Stencil"/>
              <a:buNone/>
            </a:pPr>
            <a:r>
              <a:rPr lang="en-US" b="1">
                <a:solidFill>
                  <a:srgbClr val="00B0F0"/>
                </a:solidFill>
                <a:latin typeface="Stardos Stencil"/>
                <a:ea typeface="Stardos Stencil"/>
                <a:cs typeface="Stardos Stencil"/>
                <a:sym typeface="Stardos Stencil"/>
              </a:rPr>
              <a:t>Does Ethan really hate Martin?</a:t>
            </a:r>
            <a:endParaRPr b="1">
              <a:solidFill>
                <a:srgbClr val="00B0F0"/>
              </a:solidFill>
              <a:latin typeface="Stardos Stencil"/>
              <a:ea typeface="Stardos Stencil"/>
              <a:cs typeface="Stardos Stencil"/>
              <a:sym typeface="Stardos Stencil"/>
            </a:endParaRPr>
          </a:p>
        </p:txBody>
      </p:sp>
      <p:sp>
        <p:nvSpPr>
          <p:cNvPr id="570" name="Google Shape;570;p84"/>
          <p:cNvSpPr txBox="1">
            <a:spLocks noGrp="1"/>
          </p:cNvSpPr>
          <p:nvPr>
            <p:ph type="body" idx="1"/>
          </p:nvPr>
        </p:nvSpPr>
        <p:spPr>
          <a:xfrm>
            <a:off x="5272088" y="1825624"/>
            <a:ext cx="6729412" cy="5032375"/>
          </a:xfrm>
          <a:prstGeom prst="rect">
            <a:avLst/>
          </a:prstGeom>
          <a:noFill/>
          <a:ln>
            <a:noFill/>
          </a:ln>
        </p:spPr>
        <p:txBody>
          <a:bodyPr spcFirstLastPara="1" wrap="square" lIns="91425" tIns="45700" rIns="91425" bIns="45700" anchor="t" anchorCtr="0">
            <a:noAutofit/>
          </a:bodyPr>
          <a:lstStyle/>
          <a:p>
            <a:pPr marL="228600" lvl="0" indent="-228600" algn="l" rtl="0">
              <a:lnSpc>
                <a:spcPct val="80000"/>
              </a:lnSpc>
              <a:spcBef>
                <a:spcPts val="0"/>
              </a:spcBef>
              <a:spcAft>
                <a:spcPts val="0"/>
              </a:spcAft>
              <a:buClr>
                <a:schemeClr val="lt1"/>
              </a:buClr>
              <a:buSzPts val="3200"/>
              <a:buChar char="•"/>
            </a:pPr>
            <a:r>
              <a:rPr lang="en-US" sz="3200">
                <a:solidFill>
                  <a:schemeClr val="lt1"/>
                </a:solidFill>
              </a:rPr>
              <a:t>He will not let him see the bodies of’ the family or, later, of Lucy in the ravine. </a:t>
            </a:r>
            <a:endParaRPr sz="3200">
              <a:solidFill>
                <a:schemeClr val="lt1"/>
              </a:solidFill>
            </a:endParaRPr>
          </a:p>
          <a:p>
            <a:pPr marL="228600" lvl="0" indent="-228600" algn="l" rtl="0">
              <a:lnSpc>
                <a:spcPct val="80000"/>
              </a:lnSpc>
              <a:spcBef>
                <a:spcPts val="1000"/>
              </a:spcBef>
              <a:spcAft>
                <a:spcPts val="0"/>
              </a:spcAft>
              <a:buClr>
                <a:schemeClr val="lt1"/>
              </a:buClr>
              <a:buSzPts val="3200"/>
              <a:buChar char="•"/>
            </a:pPr>
            <a:r>
              <a:rPr lang="en-US" sz="3200">
                <a:solidFill>
                  <a:schemeClr val="lt1"/>
                </a:solidFill>
              </a:rPr>
              <a:t>He does not tell him until later that the scalp on Scar’s lance is that of Martin’s mother. </a:t>
            </a:r>
            <a:endParaRPr sz="3200">
              <a:solidFill>
                <a:schemeClr val="lt1"/>
              </a:solidFill>
            </a:endParaRPr>
          </a:p>
          <a:p>
            <a:pPr marL="228600" lvl="0" indent="-228600" algn="l" rtl="0">
              <a:lnSpc>
                <a:spcPct val="80000"/>
              </a:lnSpc>
              <a:spcBef>
                <a:spcPts val="1000"/>
              </a:spcBef>
              <a:spcAft>
                <a:spcPts val="0"/>
              </a:spcAft>
              <a:buClr>
                <a:schemeClr val="lt1"/>
              </a:buClr>
              <a:buSzPts val="3200"/>
              <a:buChar char="•"/>
            </a:pPr>
            <a:r>
              <a:rPr lang="en-US" sz="3200">
                <a:solidFill>
                  <a:schemeClr val="lt1"/>
                </a:solidFill>
              </a:rPr>
              <a:t>He makes him the beneficiary of his will. </a:t>
            </a:r>
            <a:endParaRPr sz="3200">
              <a:solidFill>
                <a:schemeClr val="lt1"/>
              </a:solidFill>
            </a:endParaRPr>
          </a:p>
          <a:p>
            <a:pPr marL="228600" lvl="0" indent="-228600" algn="l" rtl="0">
              <a:lnSpc>
                <a:spcPct val="80000"/>
              </a:lnSpc>
              <a:spcBef>
                <a:spcPts val="1000"/>
              </a:spcBef>
              <a:spcAft>
                <a:spcPts val="0"/>
              </a:spcAft>
              <a:buClr>
                <a:schemeClr val="lt1"/>
              </a:buClr>
              <a:buSzPts val="3200"/>
              <a:buChar char="•"/>
            </a:pPr>
            <a:r>
              <a:rPr lang="en-US" sz="3200">
                <a:solidFill>
                  <a:schemeClr val="lt1"/>
                </a:solidFill>
              </a:rPr>
              <a:t>He trusts him to be the one to try and rescue Debbie before the cavalry attacks the village.</a:t>
            </a:r>
            <a:endParaRPr/>
          </a:p>
        </p:txBody>
      </p:sp>
      <p:pic>
        <p:nvPicPr>
          <p:cNvPr id="571" name="Google Shape;571;p84" descr="http://mountainx.com/wp-content/uploads/2014/07/searchers.jpg"/>
          <p:cNvPicPr preferRelativeResize="0"/>
          <p:nvPr/>
        </p:nvPicPr>
        <p:blipFill rotWithShape="1">
          <a:blip r:embed="rId3">
            <a:alphaModFix/>
          </a:blip>
          <a:srcRect/>
          <a:stretch/>
        </p:blipFill>
        <p:spPr>
          <a:xfrm>
            <a:off x="192088" y="1932781"/>
            <a:ext cx="5066721" cy="2878137"/>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sp>
        <p:nvSpPr>
          <p:cNvPr id="576" name="Google Shape;576;p8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92D050"/>
              </a:buClr>
              <a:buSzPts val="4400"/>
              <a:buFont typeface="Stardos Stencil"/>
              <a:buNone/>
            </a:pPr>
            <a:r>
              <a:rPr lang="en-US" b="1">
                <a:solidFill>
                  <a:srgbClr val="92D050"/>
                </a:solidFill>
                <a:latin typeface="Stardos Stencil"/>
                <a:ea typeface="Stardos Stencil"/>
                <a:cs typeface="Stardos Stencil"/>
                <a:sym typeface="Stardos Stencil"/>
              </a:rPr>
              <a:t>Theme:  Change</a:t>
            </a:r>
            <a:endParaRPr b="1">
              <a:solidFill>
                <a:srgbClr val="92D050"/>
              </a:solidFill>
              <a:latin typeface="Stardos Stencil"/>
              <a:ea typeface="Stardos Stencil"/>
              <a:cs typeface="Stardos Stencil"/>
              <a:sym typeface="Stardos Stencil"/>
            </a:endParaRPr>
          </a:p>
        </p:txBody>
      </p:sp>
      <p:sp>
        <p:nvSpPr>
          <p:cNvPr id="577" name="Google Shape;577;p85"/>
          <p:cNvSpPr txBox="1">
            <a:spLocks noGrp="1"/>
          </p:cNvSpPr>
          <p:nvPr>
            <p:ph type="body" idx="1"/>
          </p:nvPr>
        </p:nvSpPr>
        <p:spPr>
          <a:xfrm>
            <a:off x="5243512" y="1825625"/>
            <a:ext cx="6557963"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70000"/>
              </a:lnSpc>
              <a:spcBef>
                <a:spcPts val="0"/>
              </a:spcBef>
              <a:spcAft>
                <a:spcPts val="0"/>
              </a:spcAft>
              <a:buClr>
                <a:schemeClr val="lt1"/>
              </a:buClr>
              <a:buSzPts val="2380"/>
              <a:buChar char="•"/>
            </a:pPr>
            <a:r>
              <a:rPr lang="en-US" sz="2380">
                <a:solidFill>
                  <a:schemeClr val="lt1"/>
                </a:solidFill>
              </a:rPr>
              <a:t>The Mexicans are trading with the Native Americans. </a:t>
            </a:r>
            <a:endParaRPr sz="2380">
              <a:solidFill>
                <a:schemeClr val="lt1"/>
              </a:solidFill>
            </a:endParaRPr>
          </a:p>
          <a:p>
            <a:pPr marL="228600" lvl="0" indent="-228600" algn="l" rtl="0">
              <a:lnSpc>
                <a:spcPct val="70000"/>
              </a:lnSpc>
              <a:spcBef>
                <a:spcPts val="1000"/>
              </a:spcBef>
              <a:spcAft>
                <a:spcPts val="0"/>
              </a:spcAft>
              <a:buClr>
                <a:schemeClr val="lt1"/>
              </a:buClr>
              <a:buSzPts val="2380"/>
              <a:buChar char="•"/>
            </a:pPr>
            <a:r>
              <a:rPr lang="en-US" sz="2380">
                <a:solidFill>
                  <a:schemeClr val="lt1"/>
                </a:solidFill>
              </a:rPr>
              <a:t>The Army are using Mexicans and Indians as guides.</a:t>
            </a:r>
            <a:endParaRPr/>
          </a:p>
          <a:p>
            <a:pPr marL="228600" lvl="0" indent="-228600" algn="l" rtl="0">
              <a:lnSpc>
                <a:spcPct val="70000"/>
              </a:lnSpc>
              <a:spcBef>
                <a:spcPts val="1000"/>
              </a:spcBef>
              <a:spcAft>
                <a:spcPts val="0"/>
              </a:spcAft>
              <a:buClr>
                <a:schemeClr val="lt1"/>
              </a:buClr>
              <a:buSzPts val="2380"/>
              <a:buChar char="•"/>
            </a:pPr>
            <a:r>
              <a:rPr lang="en-US" sz="2380">
                <a:solidFill>
                  <a:schemeClr val="lt1"/>
                </a:solidFill>
              </a:rPr>
              <a:t>Mrs. Jorgenssen gives an impassioned speech about the future. </a:t>
            </a:r>
            <a:endParaRPr/>
          </a:p>
          <a:p>
            <a:pPr marL="228600" lvl="0" indent="-228600" algn="l" rtl="0">
              <a:lnSpc>
                <a:spcPct val="70000"/>
              </a:lnSpc>
              <a:spcBef>
                <a:spcPts val="1000"/>
              </a:spcBef>
              <a:spcAft>
                <a:spcPts val="0"/>
              </a:spcAft>
              <a:buClr>
                <a:schemeClr val="lt1"/>
              </a:buClr>
              <a:buSzPts val="2380"/>
              <a:buChar char="•"/>
            </a:pPr>
            <a:r>
              <a:rPr lang="en-US" sz="2380">
                <a:solidFill>
                  <a:schemeClr val="lt1"/>
                </a:solidFill>
              </a:rPr>
              <a:t>Marty is himself a product of inter-marriage. </a:t>
            </a:r>
            <a:endParaRPr sz="2380">
              <a:solidFill>
                <a:schemeClr val="lt1"/>
              </a:solidFill>
            </a:endParaRPr>
          </a:p>
          <a:p>
            <a:pPr marL="228600" lvl="0" indent="-228600" algn="l" rtl="0">
              <a:lnSpc>
                <a:spcPct val="70000"/>
              </a:lnSpc>
              <a:spcBef>
                <a:spcPts val="1000"/>
              </a:spcBef>
              <a:spcAft>
                <a:spcPts val="0"/>
              </a:spcAft>
              <a:buClr>
                <a:schemeClr val="lt1"/>
              </a:buClr>
              <a:buSzPts val="2380"/>
              <a:buChar char="•"/>
            </a:pPr>
            <a:r>
              <a:rPr lang="en-US" sz="2380">
                <a:solidFill>
                  <a:schemeClr val="lt1"/>
                </a:solidFill>
              </a:rPr>
              <a:t>Look’s tribe represents the new Native Americans, whilst the Jorgenssens represent the immigrant farmers. </a:t>
            </a:r>
            <a:endParaRPr sz="2380">
              <a:solidFill>
                <a:schemeClr val="lt1"/>
              </a:solidFill>
            </a:endParaRPr>
          </a:p>
          <a:p>
            <a:pPr marL="228600" lvl="0" indent="-228600" algn="l" rtl="0">
              <a:lnSpc>
                <a:spcPct val="70000"/>
              </a:lnSpc>
              <a:spcBef>
                <a:spcPts val="1000"/>
              </a:spcBef>
              <a:spcAft>
                <a:spcPts val="0"/>
              </a:spcAft>
              <a:buClr>
                <a:schemeClr val="lt1"/>
              </a:buClr>
              <a:buSzPts val="2380"/>
              <a:buChar char="•"/>
            </a:pPr>
            <a:r>
              <a:rPr lang="en-US" sz="2380">
                <a:solidFill>
                  <a:schemeClr val="lt1"/>
                </a:solidFill>
              </a:rPr>
              <a:t>Cavalry are represented in a very negative way. They needlessly kill Look and then in the final attack their officer is portrayed as immature and inexperienced.  </a:t>
            </a:r>
            <a:endParaRPr sz="2380"/>
          </a:p>
        </p:txBody>
      </p:sp>
      <p:pic>
        <p:nvPicPr>
          <p:cNvPr id="578" name="Google Shape;578;p85" descr="http://1.bp.blogspot.com/-prlP5Hgo4F0/Uok-8GvDyyI/AAAAAAAArPM/AXWECAXSWAc/s1600/4uulx.gif"/>
          <p:cNvPicPr preferRelativeResize="0"/>
          <p:nvPr/>
        </p:nvPicPr>
        <p:blipFill rotWithShape="1">
          <a:blip r:embed="rId3">
            <a:alphaModFix/>
          </a:blip>
          <a:srcRect/>
          <a:stretch/>
        </p:blipFill>
        <p:spPr>
          <a:xfrm>
            <a:off x="406400" y="1643062"/>
            <a:ext cx="4703930" cy="3557588"/>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82"/>
        <p:cNvGrpSpPr/>
        <p:nvPr/>
      </p:nvGrpSpPr>
      <p:grpSpPr>
        <a:xfrm>
          <a:off x="0" y="0"/>
          <a:ext cx="0" cy="0"/>
          <a:chOff x="0" y="0"/>
          <a:chExt cx="0" cy="0"/>
        </a:xfrm>
      </p:grpSpPr>
      <p:sp>
        <p:nvSpPr>
          <p:cNvPr id="583" name="Google Shape;583;p8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3959"/>
              <a:buFont typeface="Algerian"/>
              <a:buNone/>
            </a:pPr>
            <a:r>
              <a:rPr lang="en-US" sz="3959" b="1" u="sng">
                <a:solidFill>
                  <a:schemeClr val="lt1"/>
                </a:solidFill>
                <a:latin typeface="Algerian"/>
                <a:ea typeface="Algerian"/>
                <a:cs typeface="Algerian"/>
                <a:sym typeface="Algerian"/>
              </a:rPr>
              <a:t>Revenge as a motive</a:t>
            </a:r>
            <a:r>
              <a:rPr lang="en-US" sz="3959">
                <a:solidFill>
                  <a:schemeClr val="lt1"/>
                </a:solidFill>
                <a:latin typeface="Algerian"/>
                <a:ea typeface="Algerian"/>
                <a:cs typeface="Algerian"/>
                <a:sym typeface="Algerian"/>
              </a:rPr>
              <a:t/>
            </a:r>
            <a:br>
              <a:rPr lang="en-US" sz="3959">
                <a:solidFill>
                  <a:schemeClr val="lt1"/>
                </a:solidFill>
                <a:latin typeface="Algerian"/>
                <a:ea typeface="Algerian"/>
                <a:cs typeface="Algerian"/>
                <a:sym typeface="Algerian"/>
              </a:rPr>
            </a:br>
            <a:r>
              <a:rPr lang="en-US" sz="3959">
                <a:solidFill>
                  <a:schemeClr val="lt1"/>
                </a:solidFill>
                <a:latin typeface="Algerian"/>
                <a:ea typeface="Algerian"/>
                <a:cs typeface="Algerian"/>
                <a:sym typeface="Algerian"/>
              </a:rPr>
              <a:t>Was it really about the niece or the entire family?</a:t>
            </a:r>
            <a:endParaRPr sz="3959">
              <a:solidFill>
                <a:schemeClr val="lt1"/>
              </a:solidFill>
              <a:latin typeface="Algerian"/>
              <a:ea typeface="Algerian"/>
              <a:cs typeface="Algerian"/>
              <a:sym typeface="Algerian"/>
            </a:endParaRPr>
          </a:p>
        </p:txBody>
      </p:sp>
      <p:sp>
        <p:nvSpPr>
          <p:cNvPr id="584" name="Google Shape;584;p86"/>
          <p:cNvSpPr txBox="1">
            <a:spLocks noGrp="1"/>
          </p:cNvSpPr>
          <p:nvPr>
            <p:ph type="body" idx="1"/>
          </p:nvPr>
        </p:nvSpPr>
        <p:spPr>
          <a:xfrm>
            <a:off x="838200" y="2799018"/>
            <a:ext cx="10515600"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lt1"/>
              </a:buClr>
              <a:buSzPts val="2800"/>
              <a:buChar char="•"/>
            </a:pPr>
            <a:r>
              <a:rPr lang="en-US">
                <a:solidFill>
                  <a:schemeClr val="lt1"/>
                </a:solidFill>
              </a:rPr>
              <a:t>A major theme of the film is the historical attitude of white settlers toward Native Americans. </a:t>
            </a:r>
            <a:endParaRPr/>
          </a:p>
          <a:p>
            <a:pPr marL="228600" lvl="0" indent="-228600" algn="l" rtl="0">
              <a:lnSpc>
                <a:spcPct val="90000"/>
              </a:lnSpc>
              <a:spcBef>
                <a:spcPts val="1000"/>
              </a:spcBef>
              <a:spcAft>
                <a:spcPts val="0"/>
              </a:spcAft>
              <a:buClr>
                <a:schemeClr val="lt1"/>
              </a:buClr>
              <a:buSzPts val="2800"/>
              <a:buChar char="•"/>
            </a:pPr>
            <a:r>
              <a:rPr lang="en-US">
                <a:solidFill>
                  <a:schemeClr val="lt1"/>
                </a:solidFill>
              </a:rPr>
              <a:t>Ford was not the first to attempt this examination cinematically, but his harsh depiction was startling, particularly to later generations of viewers.</a:t>
            </a:r>
            <a:endParaRPr>
              <a:solidFill>
                <a:schemeClr val="lt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sp>
        <p:nvSpPr>
          <p:cNvPr id="589" name="Google Shape;589;p8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FF00"/>
              </a:buClr>
              <a:buSzPts val="4400"/>
              <a:buFont typeface="Stardos Stencil"/>
              <a:buNone/>
            </a:pPr>
            <a:r>
              <a:rPr lang="en-US" b="1">
                <a:solidFill>
                  <a:srgbClr val="FFFF00"/>
                </a:solidFill>
                <a:latin typeface="Stardos Stencil"/>
                <a:ea typeface="Stardos Stencil"/>
                <a:cs typeface="Stardos Stencil"/>
                <a:sym typeface="Stardos Stencil"/>
              </a:rPr>
              <a:t>Ethan and Debbie</a:t>
            </a:r>
            <a:endParaRPr b="1">
              <a:solidFill>
                <a:srgbClr val="FFFF00"/>
              </a:solidFill>
              <a:latin typeface="Stardos Stencil"/>
              <a:ea typeface="Stardos Stencil"/>
              <a:cs typeface="Stardos Stencil"/>
              <a:sym typeface="Stardos Stencil"/>
            </a:endParaRPr>
          </a:p>
        </p:txBody>
      </p:sp>
      <p:sp>
        <p:nvSpPr>
          <p:cNvPr id="590" name="Google Shape;590;p87"/>
          <p:cNvSpPr txBox="1">
            <a:spLocks noGrp="1"/>
          </p:cNvSpPr>
          <p:nvPr>
            <p:ph type="body" idx="1"/>
          </p:nvPr>
        </p:nvSpPr>
        <p:spPr>
          <a:xfrm>
            <a:off x="228600" y="1854200"/>
            <a:ext cx="5605463" cy="5003800"/>
          </a:xfrm>
          <a:prstGeom prst="rect">
            <a:avLst/>
          </a:prstGeom>
          <a:noFill/>
          <a:ln>
            <a:noFill/>
          </a:ln>
        </p:spPr>
        <p:txBody>
          <a:bodyPr spcFirstLastPara="1" wrap="square" lIns="91425" tIns="45700" rIns="91425" bIns="45700" anchor="t" anchorCtr="0">
            <a:noAutofit/>
          </a:bodyPr>
          <a:lstStyle/>
          <a:p>
            <a:pPr marL="228600" lvl="0" indent="-228600" algn="l" rtl="0">
              <a:lnSpc>
                <a:spcPct val="80000"/>
              </a:lnSpc>
              <a:spcBef>
                <a:spcPts val="0"/>
              </a:spcBef>
              <a:spcAft>
                <a:spcPts val="0"/>
              </a:spcAft>
              <a:buClr>
                <a:schemeClr val="lt1"/>
              </a:buClr>
              <a:buSzPts val="2590"/>
              <a:buChar char="•"/>
            </a:pPr>
            <a:r>
              <a:rPr lang="en-US" sz="2590">
                <a:solidFill>
                  <a:schemeClr val="lt1"/>
                </a:solidFill>
              </a:rPr>
              <a:t>Edwards, fierce, alone, a defeated soldier with no role in peacetime</a:t>
            </a:r>
            <a:endParaRPr/>
          </a:p>
          <a:p>
            <a:pPr marL="228600" lvl="0" indent="-228600" algn="l" rtl="0">
              <a:lnSpc>
                <a:spcPct val="80000"/>
              </a:lnSpc>
              <a:spcBef>
                <a:spcPts val="1000"/>
              </a:spcBef>
              <a:spcAft>
                <a:spcPts val="0"/>
              </a:spcAft>
              <a:buClr>
                <a:schemeClr val="lt1"/>
              </a:buClr>
              <a:buSzPts val="2590"/>
              <a:buChar char="•"/>
            </a:pPr>
            <a:r>
              <a:rPr lang="en-US" sz="2590">
                <a:solidFill>
                  <a:schemeClr val="lt1"/>
                </a:solidFill>
              </a:rPr>
              <a:t>Ethan's redemption is intended to be shown in that dramatic shot of reunion with Debbie, where he takes her in his broad hands, lifts her up to the sky, drops her down into his arms, and says, “Let's go home, Debbie.” </a:t>
            </a:r>
            <a:endParaRPr sz="2590">
              <a:solidFill>
                <a:schemeClr val="lt1"/>
              </a:solidFill>
            </a:endParaRPr>
          </a:p>
          <a:p>
            <a:pPr marL="228600" lvl="0" indent="-228600" algn="l" rtl="0">
              <a:lnSpc>
                <a:spcPct val="80000"/>
              </a:lnSpc>
              <a:spcBef>
                <a:spcPts val="1000"/>
              </a:spcBef>
              <a:spcAft>
                <a:spcPts val="0"/>
              </a:spcAft>
              <a:buClr>
                <a:schemeClr val="lt1"/>
              </a:buClr>
              <a:buSzPts val="2590"/>
              <a:buChar char="•"/>
            </a:pPr>
            <a:r>
              <a:rPr lang="en-US" sz="2590">
                <a:solidFill>
                  <a:schemeClr val="lt1"/>
                </a:solidFill>
              </a:rPr>
              <a:t>When confronted with his own love for the girl, and all this means - his love for her mother, his own tender feelings of years ago - it simply is stronger than this hate that he has felt for years</a:t>
            </a:r>
            <a:endParaRPr/>
          </a:p>
        </p:txBody>
      </p:sp>
      <p:pic>
        <p:nvPicPr>
          <p:cNvPr id="591" name="Google Shape;591;p87" descr="http://2.bp.blogspot.com/-o1RqAgMYzvU/UfpYEvQMVlI/AAAAAAAAvQA/6zKk2SSBv30/s1600/0108.gif"/>
          <p:cNvPicPr preferRelativeResize="0"/>
          <p:nvPr/>
        </p:nvPicPr>
        <p:blipFill rotWithShape="1">
          <a:blip r:embed="rId3">
            <a:alphaModFix/>
          </a:blip>
          <a:srcRect/>
          <a:stretch/>
        </p:blipFill>
        <p:spPr>
          <a:xfrm>
            <a:off x="6086475" y="2414588"/>
            <a:ext cx="5870269" cy="3243261"/>
          </a:xfrm>
          <a:prstGeom prst="rect">
            <a:avLst/>
          </a:prstGeom>
          <a:noFill/>
          <a:ln>
            <a:noFill/>
          </a:ln>
        </p:spPr>
      </p:pic>
      <p:pic>
        <p:nvPicPr>
          <p:cNvPr id="592" name="Google Shape;592;p87" descr="http://1.bp.blogspot.com/-hFHqHN6dUa4/TsmB6b6t8GI/AAAAAAAAAnA/NCFNbRPRrZI/s1600/Searchers33r.jpg"/>
          <p:cNvPicPr preferRelativeResize="0"/>
          <p:nvPr/>
        </p:nvPicPr>
        <p:blipFill rotWithShape="1">
          <a:blip r:embed="rId4">
            <a:alphaModFix/>
          </a:blip>
          <a:srcRect/>
          <a:stretch/>
        </p:blipFill>
        <p:spPr>
          <a:xfrm>
            <a:off x="6086475" y="2012360"/>
            <a:ext cx="5870269" cy="4047715"/>
          </a:xfrm>
          <a:prstGeom prst="rect">
            <a:avLst/>
          </a:prstGeom>
          <a:noFill/>
          <a:ln>
            <a:noFill/>
          </a:ln>
        </p:spPr>
      </p:pic>
      <p:pic>
        <p:nvPicPr>
          <p:cNvPr id="593" name="Google Shape;593;p87" descr="http://1.bp.blogspot.com/-ZEaDeGzoqEI/UfpXc9GF99I/AAAAAAAAvPY/7gBxcp_cm5I/s1600/0102.gif"/>
          <p:cNvPicPr preferRelativeResize="0"/>
          <p:nvPr/>
        </p:nvPicPr>
        <p:blipFill rotWithShape="1">
          <a:blip r:embed="rId5">
            <a:alphaModFix/>
          </a:blip>
          <a:srcRect/>
          <a:stretch/>
        </p:blipFill>
        <p:spPr>
          <a:xfrm>
            <a:off x="6086474" y="2012360"/>
            <a:ext cx="6091177" cy="404771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92"/>
                                        </p:tgtEl>
                                        <p:attrNameLst>
                                          <p:attrName>style.visibility</p:attrName>
                                        </p:attrNameLst>
                                      </p:cBhvr>
                                      <p:to>
                                        <p:strVal val="visible"/>
                                      </p:to>
                                    </p:set>
                                    <p:animEffect transition="in" filter="fade">
                                      <p:cBhvr>
                                        <p:cTn id="7" dur="500"/>
                                        <p:tgtEl>
                                          <p:spTgt spid="59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93"/>
                                        </p:tgtEl>
                                        <p:attrNameLst>
                                          <p:attrName>style.visibility</p:attrName>
                                        </p:attrNameLst>
                                      </p:cBhvr>
                                      <p:to>
                                        <p:strVal val="visible"/>
                                      </p:to>
                                    </p:set>
                                    <p:animEffect transition="in" filter="fade">
                                      <p:cBhvr>
                                        <p:cTn id="12" dur="500"/>
                                        <p:tgtEl>
                                          <p:spTgt spid="5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97"/>
        <p:cNvGrpSpPr/>
        <p:nvPr/>
      </p:nvGrpSpPr>
      <p:grpSpPr>
        <a:xfrm>
          <a:off x="0" y="0"/>
          <a:ext cx="0" cy="0"/>
          <a:chOff x="0" y="0"/>
          <a:chExt cx="0" cy="0"/>
        </a:xfrm>
      </p:grpSpPr>
      <p:sp>
        <p:nvSpPr>
          <p:cNvPr id="598" name="Google Shape;598;p8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endParaRPr/>
          </a:p>
        </p:txBody>
      </p:sp>
      <p:sp>
        <p:nvSpPr>
          <p:cNvPr id="599" name="Google Shape;599;p8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p>
            <a:pPr marL="228600" lvl="0" indent="-50800" algn="l" rtl="0">
              <a:lnSpc>
                <a:spcPct val="90000"/>
              </a:lnSpc>
              <a:spcBef>
                <a:spcPts val="0"/>
              </a:spcBef>
              <a:spcAft>
                <a:spcPts val="0"/>
              </a:spcAft>
              <a:buClr>
                <a:schemeClr val="dk1"/>
              </a:buClr>
              <a:buSzPts val="2800"/>
              <a:buNone/>
            </a:pPr>
            <a:endParaRPr/>
          </a:p>
        </p:txBody>
      </p:sp>
      <p:pic>
        <p:nvPicPr>
          <p:cNvPr id="600" name="Google Shape;600;p88" descr="http://2.bp.blogspot.com/-aEr3Zb7cy78/UHbxlVPcb0I/AAAAAAAALMU/gaQKN9VhhXo/s1600/tumblr_li3eiqPPu41qzyy9go1_500.gif"/>
          <p:cNvPicPr preferRelativeResize="0"/>
          <p:nvPr/>
        </p:nvPicPr>
        <p:blipFill rotWithShape="1">
          <a:blip r:embed="rId3">
            <a:alphaModFix/>
          </a:blip>
          <a:srcRect/>
          <a:stretch/>
        </p:blipFill>
        <p:spPr>
          <a:xfrm>
            <a:off x="0" y="42862"/>
            <a:ext cx="12079428" cy="6815138"/>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sp>
        <p:nvSpPr>
          <p:cNvPr id="605" name="Google Shape;605;p8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endParaRPr/>
          </a:p>
        </p:txBody>
      </p:sp>
      <p:sp>
        <p:nvSpPr>
          <p:cNvPr id="606" name="Google Shape;606;p8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p>
            <a:pPr marL="228600" lvl="0" indent="-50800" algn="l" rtl="0">
              <a:lnSpc>
                <a:spcPct val="90000"/>
              </a:lnSpc>
              <a:spcBef>
                <a:spcPts val="0"/>
              </a:spcBef>
              <a:spcAft>
                <a:spcPts val="0"/>
              </a:spcAft>
              <a:buClr>
                <a:schemeClr val="dk1"/>
              </a:buClr>
              <a:buSzPts val="2800"/>
              <a:buNone/>
            </a:pPr>
            <a:endParaRPr/>
          </a:p>
        </p:txBody>
      </p:sp>
      <p:pic>
        <p:nvPicPr>
          <p:cNvPr id="607" name="Google Shape;607;p89" descr="http://static.veronicamagazine.nl/srv/728x410/fdb/media/a-z/d/dances_with_wolves/co_dances_with_wolves_01.jpg"/>
          <p:cNvPicPr preferRelativeResize="0"/>
          <p:nvPr/>
        </p:nvPicPr>
        <p:blipFill rotWithShape="1">
          <a:blip r:embed="rId3">
            <a:alphaModFix/>
          </a:blip>
          <a:srcRect/>
          <a:stretch/>
        </p:blipFill>
        <p:spPr>
          <a:xfrm>
            <a:off x="0" y="0"/>
            <a:ext cx="12192000" cy="6866375"/>
          </a:xfrm>
          <a:prstGeom prst="rect">
            <a:avLst/>
          </a:prstGeom>
          <a:noFill/>
          <a:ln>
            <a:noFill/>
          </a:ln>
        </p:spPr>
      </p:pic>
      <p:pic>
        <p:nvPicPr>
          <p:cNvPr id="608" name="Google Shape;608;p89"/>
          <p:cNvPicPr preferRelativeResize="0"/>
          <p:nvPr/>
        </p:nvPicPr>
        <p:blipFill rotWithShape="1">
          <a:blip r:embed="rId4">
            <a:alphaModFix/>
          </a:blip>
          <a:srcRect/>
          <a:stretch/>
        </p:blipFill>
        <p:spPr>
          <a:xfrm>
            <a:off x="11337758" y="6216869"/>
            <a:ext cx="609600" cy="6096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12"/>
        <p:cNvGrpSpPr/>
        <p:nvPr/>
      </p:nvGrpSpPr>
      <p:grpSpPr>
        <a:xfrm>
          <a:off x="0" y="0"/>
          <a:ext cx="0" cy="0"/>
          <a:chOff x="0" y="0"/>
          <a:chExt cx="0" cy="0"/>
        </a:xfrm>
      </p:grpSpPr>
      <p:sp>
        <p:nvSpPr>
          <p:cNvPr id="613" name="Google Shape;613;p90"/>
          <p:cNvSpPr txBox="1">
            <a:spLocks noGrp="1"/>
          </p:cNvSpPr>
          <p:nvPr>
            <p:ph type="title"/>
          </p:nvPr>
        </p:nvSpPr>
        <p:spPr>
          <a:xfrm>
            <a:off x="797257" y="146761"/>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FF00"/>
              </a:buClr>
              <a:buSzPts val="9600"/>
              <a:buFont typeface="Play"/>
              <a:buNone/>
            </a:pPr>
            <a:r>
              <a:rPr lang="en-US" sz="9600" i="1">
                <a:solidFill>
                  <a:srgbClr val="FFFF00"/>
                </a:solidFill>
                <a:latin typeface="Play"/>
                <a:ea typeface="Play"/>
                <a:cs typeface="Play"/>
                <a:sym typeface="Play"/>
              </a:rPr>
              <a:t>DANCES WITH WOLVES</a:t>
            </a:r>
            <a:endParaRPr sz="9600" i="1">
              <a:solidFill>
                <a:srgbClr val="FFFF00"/>
              </a:solidFill>
              <a:latin typeface="Play"/>
              <a:ea typeface="Play"/>
              <a:cs typeface="Play"/>
              <a:sym typeface="Play"/>
            </a:endParaRPr>
          </a:p>
        </p:txBody>
      </p:sp>
      <p:sp>
        <p:nvSpPr>
          <p:cNvPr id="614" name="Google Shape;614;p90"/>
          <p:cNvSpPr txBox="1">
            <a:spLocks noGrp="1"/>
          </p:cNvSpPr>
          <p:nvPr>
            <p:ph type="body" idx="1"/>
          </p:nvPr>
        </p:nvSpPr>
        <p:spPr>
          <a:xfrm>
            <a:off x="300250" y="1806503"/>
            <a:ext cx="7124131" cy="488090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lt1"/>
              </a:buClr>
              <a:buSzPts val="3000"/>
              <a:buChar char="•"/>
            </a:pPr>
            <a:r>
              <a:rPr lang="en-US" sz="3000">
                <a:solidFill>
                  <a:schemeClr val="lt1"/>
                </a:solidFill>
              </a:rPr>
              <a:t>Directed by Kevin Costner (1</a:t>
            </a:r>
            <a:r>
              <a:rPr lang="en-US" sz="3000" baseline="30000">
                <a:solidFill>
                  <a:schemeClr val="lt1"/>
                </a:solidFill>
              </a:rPr>
              <a:t>st</a:t>
            </a:r>
            <a:r>
              <a:rPr lang="en-US" sz="3000">
                <a:solidFill>
                  <a:schemeClr val="lt1"/>
                </a:solidFill>
              </a:rPr>
              <a:t> Film)</a:t>
            </a:r>
            <a:endParaRPr/>
          </a:p>
          <a:p>
            <a:pPr marL="228600" lvl="0" indent="-228600" algn="l" rtl="0">
              <a:lnSpc>
                <a:spcPct val="90000"/>
              </a:lnSpc>
              <a:spcBef>
                <a:spcPts val="1000"/>
              </a:spcBef>
              <a:spcAft>
                <a:spcPts val="0"/>
              </a:spcAft>
              <a:buClr>
                <a:schemeClr val="lt1"/>
              </a:buClr>
              <a:buSzPts val="3000"/>
              <a:buChar char="•"/>
            </a:pPr>
            <a:r>
              <a:rPr lang="en-US" sz="3000">
                <a:solidFill>
                  <a:schemeClr val="lt1"/>
                </a:solidFill>
              </a:rPr>
              <a:t>Novel and Screenplay by Michael Blake</a:t>
            </a:r>
            <a:endParaRPr/>
          </a:p>
          <a:p>
            <a:pPr marL="228600" lvl="0" indent="-228600" algn="l" rtl="0">
              <a:lnSpc>
                <a:spcPct val="90000"/>
              </a:lnSpc>
              <a:spcBef>
                <a:spcPts val="1000"/>
              </a:spcBef>
              <a:spcAft>
                <a:spcPts val="0"/>
              </a:spcAft>
              <a:buClr>
                <a:schemeClr val="lt1"/>
              </a:buClr>
              <a:buSzPts val="3000"/>
              <a:buChar char="•"/>
            </a:pPr>
            <a:r>
              <a:rPr lang="en-US" sz="3000">
                <a:solidFill>
                  <a:schemeClr val="lt1"/>
                </a:solidFill>
              </a:rPr>
              <a:t>Winner of Seven Academy awards including Best Picture, Best Director, Cinematography, Adapted Screenplay</a:t>
            </a:r>
            <a:endParaRPr/>
          </a:p>
          <a:p>
            <a:pPr marL="228600" lvl="0" indent="-228600" algn="l" rtl="0">
              <a:lnSpc>
                <a:spcPct val="90000"/>
              </a:lnSpc>
              <a:spcBef>
                <a:spcPts val="1000"/>
              </a:spcBef>
              <a:spcAft>
                <a:spcPts val="0"/>
              </a:spcAft>
              <a:buClr>
                <a:schemeClr val="lt1"/>
              </a:buClr>
              <a:buSzPts val="3000"/>
              <a:buChar char="•"/>
            </a:pPr>
            <a:r>
              <a:rPr lang="en-US" sz="3000">
                <a:solidFill>
                  <a:schemeClr val="lt1"/>
                </a:solidFill>
              </a:rPr>
              <a:t>It is credited for revitalizing the Western Genre of filmmaking and like </a:t>
            </a:r>
            <a:r>
              <a:rPr lang="en-US" sz="3000" i="1">
                <a:solidFill>
                  <a:schemeClr val="lt1"/>
                </a:solidFill>
              </a:rPr>
              <a:t>The Searchers </a:t>
            </a:r>
            <a:r>
              <a:rPr lang="en-US" sz="3000">
                <a:solidFill>
                  <a:schemeClr val="lt1"/>
                </a:solidFill>
              </a:rPr>
              <a:t>is preserved by the Library of Congress</a:t>
            </a:r>
            <a:endParaRPr/>
          </a:p>
          <a:p>
            <a:pPr marL="228600" lvl="0" indent="-228600" algn="l" rtl="0">
              <a:lnSpc>
                <a:spcPct val="90000"/>
              </a:lnSpc>
              <a:spcBef>
                <a:spcPts val="1000"/>
              </a:spcBef>
              <a:spcAft>
                <a:spcPts val="0"/>
              </a:spcAft>
              <a:buClr>
                <a:schemeClr val="lt1"/>
              </a:buClr>
              <a:buSzPts val="3000"/>
              <a:buChar char="•"/>
            </a:pPr>
            <a:r>
              <a:rPr lang="en-US" sz="3000">
                <a:solidFill>
                  <a:schemeClr val="lt1"/>
                </a:solidFill>
              </a:rPr>
              <a:t>Budget of 15-22 million with returns of 424 million</a:t>
            </a:r>
            <a:endParaRPr/>
          </a:p>
          <a:p>
            <a:pPr marL="228600" lvl="0" indent="-50800" algn="l" rtl="0">
              <a:lnSpc>
                <a:spcPct val="90000"/>
              </a:lnSpc>
              <a:spcBef>
                <a:spcPts val="1000"/>
              </a:spcBef>
              <a:spcAft>
                <a:spcPts val="0"/>
              </a:spcAft>
              <a:buClr>
                <a:schemeClr val="dk1"/>
              </a:buClr>
              <a:buSzPts val="2800"/>
              <a:buNone/>
            </a:pPr>
            <a:endParaRPr>
              <a:solidFill>
                <a:schemeClr val="lt1"/>
              </a:solidFill>
            </a:endParaRPr>
          </a:p>
        </p:txBody>
      </p:sp>
      <p:pic>
        <p:nvPicPr>
          <p:cNvPr id="615" name="Google Shape;615;p90" descr="http://3.bp.blogspot.com/-7_3nhvrSmJ0/T_FzWHEQ13I/AAAAAAAACBk/dOFC237y-qk/s1600/1990+dance+with+wolves+3.jpg"/>
          <p:cNvPicPr preferRelativeResize="0"/>
          <p:nvPr/>
        </p:nvPicPr>
        <p:blipFill rotWithShape="1">
          <a:blip r:embed="rId3">
            <a:alphaModFix/>
          </a:blip>
          <a:srcRect l="34037"/>
          <a:stretch/>
        </p:blipFill>
        <p:spPr>
          <a:xfrm>
            <a:off x="7670041" y="1806503"/>
            <a:ext cx="4135272" cy="3918163"/>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0" name="Google Shape;620;p9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endParaRPr/>
          </a:p>
        </p:txBody>
      </p:sp>
      <p:pic>
        <p:nvPicPr>
          <p:cNvPr id="621" name="Google Shape;621;p91"/>
          <p:cNvPicPr preferRelativeResize="0">
            <a:picLocks noGrp="1"/>
          </p:cNvPicPr>
          <p:nvPr>
            <p:ph type="body" idx="1"/>
          </p:nvPr>
        </p:nvPicPr>
        <p:blipFill rotWithShape="1">
          <a:blip r:embed="rId3">
            <a:alphaModFix/>
          </a:blip>
          <a:srcRect/>
          <a:stretch/>
        </p:blipFill>
        <p:spPr>
          <a:xfrm>
            <a:off x="0" y="314325"/>
            <a:ext cx="12192000" cy="654992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sp>
        <p:nvSpPr>
          <p:cNvPr id="626" name="Google Shape;626;p92"/>
          <p:cNvSpPr txBox="1">
            <a:spLocks noGrp="1"/>
          </p:cNvSpPr>
          <p:nvPr>
            <p:ph type="title"/>
          </p:nvPr>
        </p:nvSpPr>
        <p:spPr>
          <a:xfrm>
            <a:off x="838200" y="11946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0000"/>
              </a:buClr>
              <a:buSzPts val="9600"/>
              <a:buFont typeface="Play"/>
              <a:buNone/>
            </a:pPr>
            <a:r>
              <a:rPr lang="en-US" sz="9600">
                <a:solidFill>
                  <a:srgbClr val="FF0000"/>
                </a:solidFill>
                <a:latin typeface="Play"/>
                <a:ea typeface="Play"/>
                <a:cs typeface="Play"/>
                <a:sym typeface="Play"/>
              </a:rPr>
              <a:t>THE CAST</a:t>
            </a:r>
            <a:endParaRPr sz="9600">
              <a:solidFill>
                <a:srgbClr val="FF0000"/>
              </a:solidFill>
              <a:latin typeface="Play"/>
              <a:ea typeface="Play"/>
              <a:cs typeface="Play"/>
              <a:sym typeface="Play"/>
            </a:endParaRPr>
          </a:p>
        </p:txBody>
      </p:sp>
      <p:sp>
        <p:nvSpPr>
          <p:cNvPr id="627" name="Google Shape;627;p92"/>
          <p:cNvSpPr txBox="1">
            <a:spLocks noGrp="1"/>
          </p:cNvSpPr>
          <p:nvPr>
            <p:ph type="body" idx="1"/>
          </p:nvPr>
        </p:nvSpPr>
        <p:spPr>
          <a:xfrm>
            <a:off x="838200" y="1702796"/>
            <a:ext cx="10515600" cy="1982100"/>
          </a:xfrm>
          <a:prstGeom prst="rect">
            <a:avLst/>
          </a:prstGeom>
          <a:noFill/>
          <a:ln>
            <a:noFill/>
          </a:ln>
        </p:spPr>
        <p:txBody>
          <a:bodyPr spcFirstLastPara="1" wrap="square" lIns="91425" tIns="45700" rIns="91425" bIns="45700" anchor="t" anchorCtr="0">
            <a:noAutofit/>
          </a:bodyPr>
          <a:lstStyle/>
          <a:p>
            <a:pPr marL="228600" lvl="0" indent="-228600" algn="ctr" rtl="0">
              <a:lnSpc>
                <a:spcPct val="80000"/>
              </a:lnSpc>
              <a:spcBef>
                <a:spcPts val="0"/>
              </a:spcBef>
              <a:spcAft>
                <a:spcPts val="0"/>
              </a:spcAft>
              <a:buClr>
                <a:schemeClr val="lt1"/>
              </a:buClr>
              <a:buSzPts val="2800"/>
              <a:buChar char="•"/>
            </a:pPr>
            <a:r>
              <a:rPr lang="en-US">
                <a:solidFill>
                  <a:schemeClr val="lt1"/>
                </a:solidFill>
              </a:rPr>
              <a:t>Kevin Costner- Lt. Dunbar/Dances with Wolves</a:t>
            </a:r>
            <a:endParaRPr/>
          </a:p>
          <a:p>
            <a:pPr marL="228600" lvl="0" indent="-228600" algn="ctr" rtl="0">
              <a:lnSpc>
                <a:spcPct val="80000"/>
              </a:lnSpc>
              <a:spcBef>
                <a:spcPts val="1000"/>
              </a:spcBef>
              <a:spcAft>
                <a:spcPts val="0"/>
              </a:spcAft>
              <a:buClr>
                <a:schemeClr val="lt1"/>
              </a:buClr>
              <a:buSzPts val="2800"/>
              <a:buChar char="•"/>
            </a:pPr>
            <a:r>
              <a:rPr lang="en-US">
                <a:solidFill>
                  <a:schemeClr val="lt1"/>
                </a:solidFill>
              </a:rPr>
              <a:t>Mary McDonnell- Stands with a Fist</a:t>
            </a:r>
            <a:endParaRPr/>
          </a:p>
          <a:p>
            <a:pPr marL="228600" lvl="0" indent="-228600" algn="ctr" rtl="0">
              <a:lnSpc>
                <a:spcPct val="80000"/>
              </a:lnSpc>
              <a:spcBef>
                <a:spcPts val="1000"/>
              </a:spcBef>
              <a:spcAft>
                <a:spcPts val="0"/>
              </a:spcAft>
              <a:buClr>
                <a:schemeClr val="lt1"/>
              </a:buClr>
              <a:buSzPts val="2800"/>
              <a:buChar char="•"/>
            </a:pPr>
            <a:r>
              <a:rPr lang="en-US">
                <a:solidFill>
                  <a:schemeClr val="lt1"/>
                </a:solidFill>
              </a:rPr>
              <a:t>Graham Greene- Kicking Bird</a:t>
            </a:r>
            <a:endParaRPr/>
          </a:p>
          <a:p>
            <a:pPr marL="228600" lvl="0" indent="-228600" algn="ctr" rtl="0">
              <a:lnSpc>
                <a:spcPct val="80000"/>
              </a:lnSpc>
              <a:spcBef>
                <a:spcPts val="1000"/>
              </a:spcBef>
              <a:spcAft>
                <a:spcPts val="0"/>
              </a:spcAft>
              <a:buClr>
                <a:schemeClr val="lt1"/>
              </a:buClr>
              <a:buSzPts val="2800"/>
              <a:buChar char="•"/>
            </a:pPr>
            <a:r>
              <a:rPr lang="en-US">
                <a:solidFill>
                  <a:schemeClr val="lt1"/>
                </a:solidFill>
              </a:rPr>
              <a:t>Wes Studi as Toughest Pawnee</a:t>
            </a:r>
            <a:endParaRPr>
              <a:solidFill>
                <a:schemeClr val="lt1"/>
              </a:solidFill>
            </a:endParaRPr>
          </a:p>
        </p:txBody>
      </p:sp>
      <p:pic>
        <p:nvPicPr>
          <p:cNvPr id="628" name="Google Shape;628;p92" descr="http://images.starpulse.com/Photos/Previews/Dances-With-Wolves-mv06.jpg"/>
          <p:cNvPicPr preferRelativeResize="0"/>
          <p:nvPr/>
        </p:nvPicPr>
        <p:blipFill rotWithShape="1">
          <a:blip r:embed="rId3">
            <a:alphaModFix/>
          </a:blip>
          <a:srcRect/>
          <a:stretch/>
        </p:blipFill>
        <p:spPr>
          <a:xfrm>
            <a:off x="4526319" y="3575713"/>
            <a:ext cx="3350040" cy="3282287"/>
          </a:xfrm>
          <a:prstGeom prst="rect">
            <a:avLst/>
          </a:prstGeom>
          <a:noFill/>
          <a:ln>
            <a:noFill/>
          </a:ln>
        </p:spPr>
      </p:pic>
      <p:pic>
        <p:nvPicPr>
          <p:cNvPr id="629" name="Google Shape;629;p92" descr="http://www.oscarchamps.com/wp-content/uploads/2015/04/1990-Dances-With-Wolves-07.jpg"/>
          <p:cNvPicPr preferRelativeResize="0"/>
          <p:nvPr/>
        </p:nvPicPr>
        <p:blipFill rotWithShape="1">
          <a:blip r:embed="rId4">
            <a:alphaModFix/>
          </a:blip>
          <a:srcRect l="21792" r="35425"/>
          <a:stretch/>
        </p:blipFill>
        <p:spPr>
          <a:xfrm>
            <a:off x="7876358" y="3575712"/>
            <a:ext cx="3328453" cy="3305267"/>
          </a:xfrm>
          <a:prstGeom prst="rect">
            <a:avLst/>
          </a:prstGeom>
          <a:noFill/>
          <a:ln>
            <a:noFill/>
          </a:ln>
        </p:spPr>
      </p:pic>
      <p:pic>
        <p:nvPicPr>
          <p:cNvPr id="630" name="Google Shape;630;p92" descr="http://fc04.deviantart.net/fs71/f/2013/040/3/0/lieutenant_dunbar__dances_with_wolves__by_cjrus-d5ub9zs.png"/>
          <p:cNvPicPr preferRelativeResize="0"/>
          <p:nvPr/>
        </p:nvPicPr>
        <p:blipFill rotWithShape="1">
          <a:blip r:embed="rId5">
            <a:alphaModFix/>
          </a:blip>
          <a:srcRect l="26772" r="37405"/>
          <a:stretch/>
        </p:blipFill>
        <p:spPr>
          <a:xfrm>
            <a:off x="1136936" y="3567915"/>
            <a:ext cx="3389383" cy="3290084"/>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sp>
        <p:nvSpPr>
          <p:cNvPr id="635" name="Google Shape;635;p9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endParaRPr/>
          </a:p>
        </p:txBody>
      </p:sp>
      <p:sp>
        <p:nvSpPr>
          <p:cNvPr id="636" name="Google Shape;636;p9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p>
            <a:pPr marL="228600" lvl="0" indent="-50800" algn="l" rtl="0">
              <a:lnSpc>
                <a:spcPct val="90000"/>
              </a:lnSpc>
              <a:spcBef>
                <a:spcPts val="0"/>
              </a:spcBef>
              <a:spcAft>
                <a:spcPts val="0"/>
              </a:spcAft>
              <a:buClr>
                <a:schemeClr val="dk1"/>
              </a:buClr>
              <a:buSzPts val="2800"/>
              <a:buNone/>
            </a:pPr>
            <a:endParaRPr/>
          </a:p>
        </p:txBody>
      </p:sp>
      <p:pic>
        <p:nvPicPr>
          <p:cNvPr id="637" name="Google Shape;637;p93" descr="http://2.bp.blogspot.com/-9RBZmVC7K6Y/TdWCr20j5vI/AAAAAAAAAKA/nz2Gz3FIJlI/s1600/600full-dances-with-wolves----limited-edition-cover.jpg"/>
          <p:cNvPicPr preferRelativeResize="0"/>
          <p:nvPr/>
        </p:nvPicPr>
        <p:blipFill rotWithShape="1">
          <a:blip r:embed="rId3">
            <a:alphaModFix/>
          </a:blip>
          <a:srcRect/>
          <a:stretch/>
        </p:blipFill>
        <p:spPr>
          <a:xfrm>
            <a:off x="0" y="0"/>
            <a:ext cx="12192000" cy="678688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41"/>
        <p:cNvGrpSpPr/>
        <p:nvPr/>
      </p:nvGrpSpPr>
      <p:grpSpPr>
        <a:xfrm>
          <a:off x="0" y="0"/>
          <a:ext cx="0" cy="0"/>
          <a:chOff x="0" y="0"/>
          <a:chExt cx="0" cy="0"/>
        </a:xfrm>
      </p:grpSpPr>
      <p:sp>
        <p:nvSpPr>
          <p:cNvPr id="642" name="Google Shape;642;p9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00B0F0"/>
              </a:buClr>
              <a:buSzPts val="4400"/>
              <a:buFont typeface="Play"/>
              <a:buNone/>
            </a:pPr>
            <a:r>
              <a:rPr lang="en-US">
                <a:solidFill>
                  <a:srgbClr val="00B0F0"/>
                </a:solidFill>
                <a:latin typeface="Play"/>
                <a:ea typeface="Play"/>
                <a:cs typeface="Play"/>
                <a:sym typeface="Play"/>
              </a:rPr>
              <a:t>THIS IS THE PART I CUT OUT….HE TRIED TO GET SHOT BY THE CSA</a:t>
            </a:r>
            <a:endParaRPr>
              <a:solidFill>
                <a:srgbClr val="00B0F0"/>
              </a:solidFill>
              <a:latin typeface="Play"/>
              <a:ea typeface="Play"/>
              <a:cs typeface="Play"/>
              <a:sym typeface="Play"/>
            </a:endParaRPr>
          </a:p>
        </p:txBody>
      </p:sp>
      <p:sp>
        <p:nvSpPr>
          <p:cNvPr id="643" name="Google Shape;643;p9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p>
            <a:pPr marL="228600" lvl="0" indent="-50800" algn="l" rtl="0">
              <a:lnSpc>
                <a:spcPct val="90000"/>
              </a:lnSpc>
              <a:spcBef>
                <a:spcPts val="0"/>
              </a:spcBef>
              <a:spcAft>
                <a:spcPts val="0"/>
              </a:spcAft>
              <a:buClr>
                <a:schemeClr val="dk1"/>
              </a:buClr>
              <a:buSzPts val="2800"/>
              <a:buNone/>
            </a:pPr>
            <a:endParaRPr/>
          </a:p>
        </p:txBody>
      </p:sp>
      <p:pic>
        <p:nvPicPr>
          <p:cNvPr id="644" name="Google Shape;644;p94" descr="http://2.bp.blogspot.com/--IegVPYajd8/U4M15WlrUvI/AAAAAAAAIa0/CM8tTLilTUE/s1600/DancesWithWolves02.jpg"/>
          <p:cNvPicPr preferRelativeResize="0"/>
          <p:nvPr/>
        </p:nvPicPr>
        <p:blipFill rotWithShape="1">
          <a:blip r:embed="rId3">
            <a:alphaModFix/>
          </a:blip>
          <a:srcRect/>
          <a:stretch/>
        </p:blipFill>
        <p:spPr>
          <a:xfrm>
            <a:off x="39044" y="1905544"/>
            <a:ext cx="12152955" cy="4952456"/>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48"/>
        <p:cNvGrpSpPr/>
        <p:nvPr/>
      </p:nvGrpSpPr>
      <p:grpSpPr>
        <a:xfrm>
          <a:off x="0" y="0"/>
          <a:ext cx="0" cy="0"/>
          <a:chOff x="0" y="0"/>
          <a:chExt cx="0" cy="0"/>
        </a:xfrm>
      </p:grpSpPr>
      <p:sp>
        <p:nvSpPr>
          <p:cNvPr id="649" name="Google Shape;649;p95"/>
          <p:cNvSpPr txBox="1">
            <a:spLocks noGrp="1"/>
          </p:cNvSpPr>
          <p:nvPr>
            <p:ph type="title"/>
          </p:nvPr>
        </p:nvSpPr>
        <p:spPr>
          <a:xfrm>
            <a:off x="892602" y="133113"/>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92D050"/>
              </a:buClr>
              <a:buSzPts val="8000"/>
              <a:buFont typeface="Play"/>
              <a:buNone/>
            </a:pPr>
            <a:r>
              <a:rPr lang="en-US" sz="8000">
                <a:solidFill>
                  <a:srgbClr val="92D050"/>
                </a:solidFill>
                <a:latin typeface="Play"/>
                <a:ea typeface="Play"/>
                <a:cs typeface="Play"/>
                <a:sym typeface="Play"/>
              </a:rPr>
              <a:t>From John Dunbar to Dances with Wolves</a:t>
            </a:r>
            <a:endParaRPr sz="8000">
              <a:solidFill>
                <a:srgbClr val="92D050"/>
              </a:solidFill>
              <a:latin typeface="Play"/>
              <a:ea typeface="Play"/>
              <a:cs typeface="Play"/>
              <a:sym typeface="Play"/>
            </a:endParaRPr>
          </a:p>
        </p:txBody>
      </p:sp>
      <p:sp>
        <p:nvSpPr>
          <p:cNvPr id="650" name="Google Shape;650;p95"/>
          <p:cNvSpPr txBox="1">
            <a:spLocks noGrp="1"/>
          </p:cNvSpPr>
          <p:nvPr>
            <p:ph type="body" idx="1"/>
          </p:nvPr>
        </p:nvSpPr>
        <p:spPr>
          <a:xfrm>
            <a:off x="933545" y="1566317"/>
            <a:ext cx="10515600"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lt1"/>
              </a:buClr>
              <a:buSzPts val="2800"/>
              <a:buChar char="•"/>
            </a:pPr>
            <a:r>
              <a:rPr lang="en-US">
                <a:solidFill>
                  <a:schemeClr val="lt1"/>
                </a:solidFill>
              </a:rPr>
              <a:t>Dunbar felt suicidal as a Union officer but has been replaced by utter clarity as Dances with Wolves: He knows why he was fighting, and he knows why he was willing to risk losing his life.  </a:t>
            </a:r>
            <a:endParaRPr>
              <a:solidFill>
                <a:schemeClr val="lt1"/>
              </a:solidFill>
            </a:endParaRPr>
          </a:p>
        </p:txBody>
      </p:sp>
      <p:pic>
        <p:nvPicPr>
          <p:cNvPr id="651" name="Google Shape;651;p95" descr="http://www.grouchoreviews.com/content/films/3951/1.jpg"/>
          <p:cNvPicPr preferRelativeResize="0"/>
          <p:nvPr/>
        </p:nvPicPr>
        <p:blipFill rotWithShape="1">
          <a:blip r:embed="rId3">
            <a:alphaModFix/>
          </a:blip>
          <a:srcRect l="38111"/>
          <a:stretch/>
        </p:blipFill>
        <p:spPr>
          <a:xfrm>
            <a:off x="1282888" y="2914650"/>
            <a:ext cx="5659083" cy="3943350"/>
          </a:xfrm>
          <a:prstGeom prst="rect">
            <a:avLst/>
          </a:prstGeom>
          <a:noFill/>
          <a:ln>
            <a:noFill/>
          </a:ln>
        </p:spPr>
      </p:pic>
      <p:pic>
        <p:nvPicPr>
          <p:cNvPr id="652" name="Google Shape;652;p95" descr="http://2.bp.blogspot.com/_gUypL0ivpvk/TOi2ivUde2I/AAAAAAAAAd0/3plTTg2sFIc/s1600/dances+with+wolves.jpg"/>
          <p:cNvPicPr preferRelativeResize="0"/>
          <p:nvPr/>
        </p:nvPicPr>
        <p:blipFill rotWithShape="1">
          <a:blip r:embed="rId4">
            <a:alphaModFix/>
          </a:blip>
          <a:srcRect l="24678" r="24454"/>
          <a:stretch/>
        </p:blipFill>
        <p:spPr>
          <a:xfrm>
            <a:off x="7851915" y="2865381"/>
            <a:ext cx="3116427" cy="3992619"/>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56"/>
        <p:cNvGrpSpPr/>
        <p:nvPr/>
      </p:nvGrpSpPr>
      <p:grpSpPr>
        <a:xfrm>
          <a:off x="0" y="0"/>
          <a:ext cx="0" cy="0"/>
          <a:chOff x="0" y="0"/>
          <a:chExt cx="0" cy="0"/>
        </a:xfrm>
      </p:grpSpPr>
      <p:sp>
        <p:nvSpPr>
          <p:cNvPr id="657" name="Google Shape;657;p96"/>
          <p:cNvSpPr txBox="1">
            <a:spLocks noGrp="1"/>
          </p:cNvSpPr>
          <p:nvPr>
            <p:ph type="title"/>
          </p:nvPr>
        </p:nvSpPr>
        <p:spPr>
          <a:xfrm>
            <a:off x="838200" y="0"/>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0000"/>
              </a:buClr>
              <a:buSzPts val="9600"/>
              <a:buFont typeface="Play"/>
              <a:buNone/>
            </a:pPr>
            <a:r>
              <a:rPr lang="en-US" sz="9600">
                <a:solidFill>
                  <a:srgbClr val="FF0000"/>
                </a:solidFill>
                <a:latin typeface="Play"/>
                <a:ea typeface="Play"/>
                <a:cs typeface="Play"/>
                <a:sym typeface="Play"/>
              </a:rPr>
              <a:t>Criticisms of </a:t>
            </a:r>
            <a:r>
              <a:rPr lang="en-US" sz="9600" i="1">
                <a:solidFill>
                  <a:srgbClr val="FF0000"/>
                </a:solidFill>
                <a:latin typeface="Play"/>
                <a:ea typeface="Play"/>
                <a:cs typeface="Play"/>
                <a:sym typeface="Play"/>
              </a:rPr>
              <a:t>Dances with Wolves</a:t>
            </a:r>
            <a:endParaRPr sz="9600" i="1">
              <a:solidFill>
                <a:srgbClr val="FF0000"/>
              </a:solidFill>
              <a:latin typeface="Play"/>
              <a:ea typeface="Play"/>
              <a:cs typeface="Play"/>
              <a:sym typeface="Play"/>
            </a:endParaRPr>
          </a:p>
        </p:txBody>
      </p:sp>
      <p:sp>
        <p:nvSpPr>
          <p:cNvPr id="658" name="Google Shape;658;p96"/>
          <p:cNvSpPr txBox="1">
            <a:spLocks noGrp="1"/>
          </p:cNvSpPr>
          <p:nvPr>
            <p:ph type="body" idx="1"/>
          </p:nvPr>
        </p:nvSpPr>
        <p:spPr>
          <a:xfrm>
            <a:off x="136478" y="1781270"/>
            <a:ext cx="8379725" cy="4820835"/>
          </a:xfrm>
          <a:prstGeom prst="rect">
            <a:avLst/>
          </a:prstGeom>
          <a:noFill/>
          <a:ln>
            <a:noFill/>
          </a:ln>
        </p:spPr>
        <p:txBody>
          <a:bodyPr spcFirstLastPara="1" wrap="square" lIns="91425" tIns="45700" rIns="91425" bIns="45700" anchor="t" anchorCtr="0">
            <a:noAutofit/>
          </a:bodyPr>
          <a:lstStyle/>
          <a:p>
            <a:pPr marL="228600" lvl="0" indent="-228600" algn="l" rtl="0">
              <a:lnSpc>
                <a:spcPct val="80000"/>
              </a:lnSpc>
              <a:spcBef>
                <a:spcPts val="0"/>
              </a:spcBef>
              <a:spcAft>
                <a:spcPts val="0"/>
              </a:spcAft>
              <a:buClr>
                <a:schemeClr val="lt1"/>
              </a:buClr>
              <a:buSzPts val="2800"/>
              <a:buChar char="•"/>
            </a:pPr>
            <a:r>
              <a:rPr lang="en-US">
                <a:solidFill>
                  <a:schemeClr val="lt1"/>
                </a:solidFill>
              </a:rPr>
              <a:t>Dances With Wolves is a “what if movie” that imagines a world in which whites were genuinely interested in learning about a Native American culture that lived more closely in harmony with the natural world than any other before or since.</a:t>
            </a:r>
            <a:endParaRPr/>
          </a:p>
          <a:p>
            <a:pPr marL="228600" lvl="0" indent="-50800" algn="l" rtl="0">
              <a:lnSpc>
                <a:spcPct val="80000"/>
              </a:lnSpc>
              <a:spcBef>
                <a:spcPts val="1000"/>
              </a:spcBef>
              <a:spcAft>
                <a:spcPts val="0"/>
              </a:spcAft>
              <a:buClr>
                <a:schemeClr val="dk1"/>
              </a:buClr>
              <a:buSzPts val="2800"/>
              <a:buNone/>
            </a:pPr>
            <a:endParaRPr i="1">
              <a:solidFill>
                <a:srgbClr val="FFC000"/>
              </a:solidFill>
            </a:endParaRPr>
          </a:p>
          <a:p>
            <a:pPr marL="228600" lvl="0" indent="-228600" algn="l" rtl="0">
              <a:lnSpc>
                <a:spcPct val="80000"/>
              </a:lnSpc>
              <a:spcBef>
                <a:spcPts val="1000"/>
              </a:spcBef>
              <a:spcAft>
                <a:spcPts val="0"/>
              </a:spcAft>
              <a:buClr>
                <a:srgbClr val="FFC000"/>
              </a:buClr>
              <a:buSzPts val="2800"/>
              <a:buChar char="•"/>
            </a:pPr>
            <a:r>
              <a:rPr lang="en-US">
                <a:solidFill>
                  <a:srgbClr val="FFC000"/>
                </a:solidFill>
              </a:rPr>
              <a:t>Additionally, some criticism </a:t>
            </a:r>
            <a:r>
              <a:rPr lang="en-US" i="1">
                <a:solidFill>
                  <a:srgbClr val="FFC000"/>
                </a:solidFill>
              </a:rPr>
              <a:t>Dances with Wolves</a:t>
            </a:r>
            <a:r>
              <a:rPr lang="en-US">
                <a:solidFill>
                  <a:srgbClr val="FFC000"/>
                </a:solidFill>
              </a:rPr>
              <a:t> as a "white savior" film, as Dunbar attempts to save the Native Americans.</a:t>
            </a:r>
            <a:endParaRPr/>
          </a:p>
          <a:p>
            <a:pPr marL="685800" lvl="1" indent="-228600" algn="l" rtl="0">
              <a:lnSpc>
                <a:spcPct val="80000"/>
              </a:lnSpc>
              <a:spcBef>
                <a:spcPts val="500"/>
              </a:spcBef>
              <a:spcAft>
                <a:spcPts val="0"/>
              </a:spcAft>
              <a:buClr>
                <a:srgbClr val="FFC000"/>
              </a:buClr>
              <a:buSzPts val="2400"/>
              <a:buChar char="•"/>
            </a:pPr>
            <a:r>
              <a:rPr lang="en-US">
                <a:solidFill>
                  <a:srgbClr val="FFC000"/>
                </a:solidFill>
              </a:rPr>
              <a:t>Similar to the criticism in </a:t>
            </a:r>
            <a:r>
              <a:rPr lang="en-US" i="1">
                <a:solidFill>
                  <a:srgbClr val="FFC000"/>
                </a:solidFill>
              </a:rPr>
              <a:t>Glory</a:t>
            </a:r>
            <a:r>
              <a:rPr lang="en-US">
                <a:solidFill>
                  <a:srgbClr val="FFC000"/>
                </a:solidFill>
              </a:rPr>
              <a:t> about Col. Shaw</a:t>
            </a:r>
            <a:endParaRPr/>
          </a:p>
          <a:p>
            <a:pPr marL="228600" lvl="0" indent="-228600" algn="l" rtl="0">
              <a:lnSpc>
                <a:spcPct val="80000"/>
              </a:lnSpc>
              <a:spcBef>
                <a:spcPts val="1000"/>
              </a:spcBef>
              <a:spcAft>
                <a:spcPts val="0"/>
              </a:spcAft>
              <a:buClr>
                <a:srgbClr val="FFC000"/>
              </a:buClr>
              <a:buSzPts val="2800"/>
              <a:buChar char="•"/>
            </a:pPr>
            <a:r>
              <a:rPr lang="en-US">
                <a:solidFill>
                  <a:srgbClr val="FFC000"/>
                </a:solidFill>
              </a:rPr>
              <a:t>Use of the "noble savage" Native American type.</a:t>
            </a:r>
            <a:endParaRPr/>
          </a:p>
          <a:p>
            <a:pPr marL="685800" lvl="1" indent="-228600" algn="l" rtl="0">
              <a:lnSpc>
                <a:spcPct val="80000"/>
              </a:lnSpc>
              <a:spcBef>
                <a:spcPts val="500"/>
              </a:spcBef>
              <a:spcAft>
                <a:spcPts val="0"/>
              </a:spcAft>
              <a:buClr>
                <a:srgbClr val="FFC000"/>
              </a:buClr>
              <a:buSzPts val="2400"/>
              <a:buChar char="•"/>
            </a:pPr>
            <a:r>
              <a:rPr lang="en-US">
                <a:solidFill>
                  <a:srgbClr val="FFC000"/>
                </a:solidFill>
              </a:rPr>
              <a:t>Similar to The Last of the Mohicans </a:t>
            </a:r>
            <a:endParaRPr>
              <a:solidFill>
                <a:srgbClr val="FFC000"/>
              </a:solidFill>
            </a:endParaRPr>
          </a:p>
          <a:p>
            <a:pPr marL="0" lvl="0" indent="0" algn="l" rtl="0">
              <a:lnSpc>
                <a:spcPct val="80000"/>
              </a:lnSpc>
              <a:spcBef>
                <a:spcPts val="1000"/>
              </a:spcBef>
              <a:spcAft>
                <a:spcPts val="0"/>
              </a:spcAft>
              <a:buClr>
                <a:schemeClr val="dk1"/>
              </a:buClr>
              <a:buSzPts val="2800"/>
              <a:buNone/>
            </a:pPr>
            <a:endParaRPr>
              <a:solidFill>
                <a:srgbClr val="FFC000"/>
              </a:solidFill>
            </a:endParaRPr>
          </a:p>
        </p:txBody>
      </p:sp>
      <p:pic>
        <p:nvPicPr>
          <p:cNvPr id="659" name="Google Shape;659;p96" descr="http://media-cache-ak0.pinimg.com/736x/9f/8b/1a/9f8b1a2a38b2e0d305942286b013567b.jpg"/>
          <p:cNvPicPr preferRelativeResize="0"/>
          <p:nvPr/>
        </p:nvPicPr>
        <p:blipFill rotWithShape="1">
          <a:blip r:embed="rId3">
            <a:alphaModFix/>
          </a:blip>
          <a:srcRect/>
          <a:stretch/>
        </p:blipFill>
        <p:spPr>
          <a:xfrm>
            <a:off x="8767617" y="1781270"/>
            <a:ext cx="3051343" cy="4373869"/>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63"/>
        <p:cNvGrpSpPr/>
        <p:nvPr/>
      </p:nvGrpSpPr>
      <p:grpSpPr>
        <a:xfrm>
          <a:off x="0" y="0"/>
          <a:ext cx="0" cy="0"/>
          <a:chOff x="0" y="0"/>
          <a:chExt cx="0" cy="0"/>
        </a:xfrm>
      </p:grpSpPr>
      <p:sp>
        <p:nvSpPr>
          <p:cNvPr id="664" name="Google Shape;664;p9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0000"/>
              </a:buClr>
              <a:buSzPts val="8800"/>
              <a:buFont typeface="Play"/>
              <a:buNone/>
            </a:pPr>
            <a:r>
              <a:rPr lang="en-US" sz="8800">
                <a:solidFill>
                  <a:srgbClr val="FF0000"/>
                </a:solidFill>
                <a:latin typeface="Play"/>
                <a:ea typeface="Play"/>
                <a:cs typeface="Play"/>
                <a:sym typeface="Play"/>
              </a:rPr>
              <a:t>WHAT ABOUT THE BUFFALO?</a:t>
            </a:r>
            <a:endParaRPr sz="8800">
              <a:solidFill>
                <a:srgbClr val="FF0000"/>
              </a:solidFill>
              <a:latin typeface="Play"/>
              <a:ea typeface="Play"/>
              <a:cs typeface="Play"/>
              <a:sym typeface="Play"/>
            </a:endParaRPr>
          </a:p>
        </p:txBody>
      </p:sp>
      <p:sp>
        <p:nvSpPr>
          <p:cNvPr id="665" name="Google Shape;665;p97"/>
          <p:cNvSpPr txBox="1">
            <a:spLocks noGrp="1"/>
          </p:cNvSpPr>
          <p:nvPr>
            <p:ph type="body" idx="1"/>
          </p:nvPr>
        </p:nvSpPr>
        <p:spPr>
          <a:xfrm>
            <a:off x="838200" y="1825625"/>
            <a:ext cx="10515600" cy="217971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lt1"/>
              </a:buClr>
              <a:buSzPts val="2800"/>
              <a:buChar char="•"/>
            </a:pPr>
            <a:r>
              <a:rPr lang="en-US">
                <a:solidFill>
                  <a:schemeClr val="lt1"/>
                </a:solidFill>
              </a:rPr>
              <a:t>Some little known buffalo facts: 3500 were used in the production, with two of the tamed ones belonging to rocker Neil Young. </a:t>
            </a:r>
            <a:endParaRPr>
              <a:solidFill>
                <a:schemeClr val="lt1"/>
              </a:solidFill>
            </a:endParaRPr>
          </a:p>
          <a:p>
            <a:pPr marL="228600" lvl="0" indent="-228600" algn="l" rtl="0">
              <a:lnSpc>
                <a:spcPct val="90000"/>
              </a:lnSpc>
              <a:spcBef>
                <a:spcPts val="1000"/>
              </a:spcBef>
              <a:spcAft>
                <a:spcPts val="0"/>
              </a:spcAft>
              <a:buClr>
                <a:schemeClr val="lt1"/>
              </a:buClr>
              <a:buSzPts val="2800"/>
              <a:buChar char="•"/>
            </a:pPr>
            <a:r>
              <a:rPr lang="en-US">
                <a:solidFill>
                  <a:schemeClr val="lt1"/>
                </a:solidFill>
              </a:rPr>
              <a:t>How did they get a buffalo to charge on film? Tempt the buffalo with Oreo cookies.</a:t>
            </a:r>
            <a:br>
              <a:rPr lang="en-US">
                <a:solidFill>
                  <a:schemeClr val="lt1"/>
                </a:solidFill>
              </a:rPr>
            </a:br>
            <a:endParaRPr>
              <a:solidFill>
                <a:schemeClr val="lt1"/>
              </a:solidFill>
            </a:endParaRPr>
          </a:p>
        </p:txBody>
      </p:sp>
      <p:pic>
        <p:nvPicPr>
          <p:cNvPr id="666" name="Google Shape;666;p97" descr="http://www.landercasper.com/DancesWith/deadbuffalo.jpg"/>
          <p:cNvPicPr preferRelativeResize="0"/>
          <p:nvPr/>
        </p:nvPicPr>
        <p:blipFill rotWithShape="1">
          <a:blip r:embed="rId3">
            <a:alphaModFix/>
          </a:blip>
          <a:srcRect/>
          <a:stretch/>
        </p:blipFill>
        <p:spPr>
          <a:xfrm>
            <a:off x="0" y="4005343"/>
            <a:ext cx="12192000" cy="2852655"/>
          </a:xfrm>
          <a:prstGeom prst="rect">
            <a:avLst/>
          </a:prstGeom>
          <a:noFill/>
          <a:ln>
            <a:noFill/>
          </a:ln>
        </p:spPr>
      </p:pic>
      <p:pic>
        <p:nvPicPr>
          <p:cNvPr id="667" name="Google Shape;667;p97" descr="http://classicwesterns.files.wordpress.com/2012/08/screen-shot-2012-08-11-at-11-30-59-am.jpg"/>
          <p:cNvPicPr preferRelativeResize="0"/>
          <p:nvPr/>
        </p:nvPicPr>
        <p:blipFill rotWithShape="1">
          <a:blip r:embed="rId4">
            <a:alphaModFix/>
          </a:blip>
          <a:srcRect/>
          <a:stretch/>
        </p:blipFill>
        <p:spPr>
          <a:xfrm>
            <a:off x="0" y="1"/>
            <a:ext cx="12206433" cy="6858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67"/>
                                        </p:tgtEl>
                                        <p:attrNameLst>
                                          <p:attrName>style.visibility</p:attrName>
                                        </p:attrNameLst>
                                      </p:cBhvr>
                                      <p:to>
                                        <p:strVal val="visible"/>
                                      </p:to>
                                    </p:set>
                                    <p:animEffect transition="in" filter="fade">
                                      <p:cBhvr>
                                        <p:cTn id="7" dur="500"/>
                                        <p:tgtEl>
                                          <p:spTgt spid="6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71"/>
        <p:cNvGrpSpPr/>
        <p:nvPr/>
      </p:nvGrpSpPr>
      <p:grpSpPr>
        <a:xfrm>
          <a:off x="0" y="0"/>
          <a:ext cx="0" cy="0"/>
          <a:chOff x="0" y="0"/>
          <a:chExt cx="0" cy="0"/>
        </a:xfrm>
      </p:grpSpPr>
      <p:sp>
        <p:nvSpPr>
          <p:cNvPr id="672" name="Google Shape;672;p98"/>
          <p:cNvSpPr txBox="1">
            <a:spLocks noGrp="1"/>
          </p:cNvSpPr>
          <p:nvPr>
            <p:ph type="title"/>
          </p:nvPr>
        </p:nvSpPr>
        <p:spPr>
          <a:xfrm>
            <a:off x="779313" y="-203169"/>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FF00"/>
              </a:buClr>
              <a:buSzPts val="8800"/>
              <a:buFont typeface="Play"/>
              <a:buNone/>
            </a:pPr>
            <a:r>
              <a:rPr lang="en-US" sz="8800">
                <a:solidFill>
                  <a:srgbClr val="FFFF00"/>
                </a:solidFill>
                <a:latin typeface="Play"/>
                <a:ea typeface="Play"/>
                <a:cs typeface="Play"/>
                <a:sym typeface="Play"/>
              </a:rPr>
              <a:t>TWO SOCKS</a:t>
            </a:r>
            <a:endParaRPr sz="8800">
              <a:solidFill>
                <a:srgbClr val="FFFF00"/>
              </a:solidFill>
              <a:latin typeface="Play"/>
              <a:ea typeface="Play"/>
              <a:cs typeface="Play"/>
              <a:sym typeface="Play"/>
            </a:endParaRPr>
          </a:p>
        </p:txBody>
      </p:sp>
      <p:sp>
        <p:nvSpPr>
          <p:cNvPr id="673" name="Google Shape;673;p98"/>
          <p:cNvSpPr txBox="1">
            <a:spLocks noGrp="1"/>
          </p:cNvSpPr>
          <p:nvPr>
            <p:ph type="body" idx="1"/>
          </p:nvPr>
        </p:nvSpPr>
        <p:spPr>
          <a:xfrm>
            <a:off x="139035" y="1225123"/>
            <a:ext cx="12578343" cy="4333466"/>
          </a:xfrm>
          <a:prstGeom prst="rect">
            <a:avLst/>
          </a:prstGeom>
          <a:noFill/>
          <a:ln>
            <a:noFill/>
          </a:ln>
        </p:spPr>
        <p:txBody>
          <a:bodyPr spcFirstLastPara="1" wrap="square" lIns="91425" tIns="45700" rIns="91425" bIns="45700" anchor="t" anchorCtr="0">
            <a:noAutofit/>
          </a:bodyPr>
          <a:lstStyle/>
          <a:p>
            <a:pPr marL="228600" lvl="0" indent="-228600" algn="ctr" rtl="0">
              <a:lnSpc>
                <a:spcPct val="90000"/>
              </a:lnSpc>
              <a:spcBef>
                <a:spcPts val="0"/>
              </a:spcBef>
              <a:spcAft>
                <a:spcPts val="0"/>
              </a:spcAft>
              <a:buClr>
                <a:schemeClr val="lt1"/>
              </a:buClr>
              <a:buSzPts val="2400"/>
              <a:buChar char="•"/>
            </a:pPr>
            <a:r>
              <a:rPr lang="en-US" sz="2400">
                <a:solidFill>
                  <a:schemeClr val="lt1"/>
                </a:solidFill>
              </a:rPr>
              <a:t>I don’t really know what to say about Two Socks, I just felt something needed to be said.</a:t>
            </a:r>
            <a:endParaRPr sz="2400">
              <a:solidFill>
                <a:schemeClr val="lt1"/>
              </a:solidFill>
            </a:endParaRPr>
          </a:p>
          <a:p>
            <a:pPr marL="228600" lvl="0" indent="-228600" algn="ctr" rtl="0">
              <a:lnSpc>
                <a:spcPct val="90000"/>
              </a:lnSpc>
              <a:spcBef>
                <a:spcPts val="1000"/>
              </a:spcBef>
              <a:spcAft>
                <a:spcPts val="0"/>
              </a:spcAft>
              <a:buClr>
                <a:schemeClr val="lt1"/>
              </a:buClr>
              <a:buSzPts val="2400"/>
              <a:buChar char="•"/>
            </a:pPr>
            <a:r>
              <a:rPr lang="en-US" sz="2400">
                <a:solidFill>
                  <a:schemeClr val="lt1"/>
                </a:solidFill>
              </a:rPr>
              <a:t>RIP Two Socks</a:t>
            </a:r>
            <a:endParaRPr/>
          </a:p>
          <a:p>
            <a:pPr marL="228600" lvl="0" indent="-50800" algn="l" rtl="0">
              <a:lnSpc>
                <a:spcPct val="90000"/>
              </a:lnSpc>
              <a:spcBef>
                <a:spcPts val="1000"/>
              </a:spcBef>
              <a:spcAft>
                <a:spcPts val="0"/>
              </a:spcAft>
              <a:buClr>
                <a:schemeClr val="dk1"/>
              </a:buClr>
              <a:buSzPts val="2800"/>
              <a:buNone/>
            </a:pPr>
            <a:endParaRPr>
              <a:solidFill>
                <a:schemeClr val="lt1"/>
              </a:solidFill>
            </a:endParaRPr>
          </a:p>
        </p:txBody>
      </p:sp>
      <p:pic>
        <p:nvPicPr>
          <p:cNvPr id="674" name="Google Shape;674;p98" descr="http://2.bp.blogspot.com/--B5Zsh5n_40/UxSW-mM-cOI/AAAAAAAAAcQ/B-cZGNV3kAQ/s1600/danceswithwolves_se_06.jpg"/>
          <p:cNvPicPr preferRelativeResize="0"/>
          <p:nvPr/>
        </p:nvPicPr>
        <p:blipFill rotWithShape="1">
          <a:blip r:embed="rId3">
            <a:alphaModFix/>
          </a:blip>
          <a:srcRect/>
          <a:stretch/>
        </p:blipFill>
        <p:spPr>
          <a:xfrm>
            <a:off x="4237153" y="2619753"/>
            <a:ext cx="7670867" cy="3371614"/>
          </a:xfrm>
          <a:prstGeom prst="rect">
            <a:avLst/>
          </a:prstGeom>
          <a:noFill/>
          <a:ln>
            <a:noFill/>
          </a:ln>
        </p:spPr>
      </p:pic>
      <p:pic>
        <p:nvPicPr>
          <p:cNvPr id="675" name="Google Shape;675;p98"/>
          <p:cNvPicPr preferRelativeResize="0"/>
          <p:nvPr/>
        </p:nvPicPr>
        <p:blipFill rotWithShape="1">
          <a:blip r:embed="rId4">
            <a:alphaModFix/>
          </a:blip>
          <a:srcRect/>
          <a:stretch/>
        </p:blipFill>
        <p:spPr>
          <a:xfrm>
            <a:off x="0" y="3990831"/>
            <a:ext cx="3838686" cy="2867167"/>
          </a:xfrm>
          <a:prstGeom prst="rect">
            <a:avLst/>
          </a:prstGeom>
          <a:noFill/>
          <a:ln>
            <a:noFill/>
          </a:ln>
        </p:spPr>
      </p:pic>
      <p:sp>
        <p:nvSpPr>
          <p:cNvPr id="676" name="Google Shape;676;p98"/>
          <p:cNvSpPr txBox="1"/>
          <p:nvPr/>
        </p:nvSpPr>
        <p:spPr>
          <a:xfrm>
            <a:off x="3838686" y="6453976"/>
            <a:ext cx="6073254" cy="369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Huey Long Feazel has two brown feet, does that count?</a:t>
            </a:r>
            <a:endParaRPr sz="1800" b="0" i="0" u="none" strike="noStrike" cap="none">
              <a:solidFill>
                <a:schemeClr val="lt1"/>
              </a:solidFill>
              <a:latin typeface="Calibri"/>
              <a:ea typeface="Calibri"/>
              <a:cs typeface="Calibri"/>
              <a:sym typeface="Calibri"/>
            </a:endParaRPr>
          </a:p>
        </p:txBody>
      </p:sp>
      <p:pic>
        <p:nvPicPr>
          <p:cNvPr id="677" name="Google Shape;677;p98"/>
          <p:cNvPicPr preferRelativeResize="0"/>
          <p:nvPr/>
        </p:nvPicPr>
        <p:blipFill rotWithShape="1">
          <a:blip r:embed="rId5">
            <a:alphaModFix/>
          </a:blip>
          <a:srcRect/>
          <a:stretch/>
        </p:blipFill>
        <p:spPr>
          <a:xfrm>
            <a:off x="0" y="-37144"/>
            <a:ext cx="12192000" cy="6858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77"/>
                                        </p:tgtEl>
                                        <p:attrNameLst>
                                          <p:attrName>style.visibility</p:attrName>
                                        </p:attrNameLst>
                                      </p:cBhvr>
                                      <p:to>
                                        <p:strVal val="visible"/>
                                      </p:to>
                                    </p:set>
                                    <p:animEffect transition="in" filter="fade">
                                      <p:cBhvr>
                                        <p:cTn id="7" dur="500"/>
                                        <p:tgtEl>
                                          <p:spTgt spid="6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81"/>
        <p:cNvGrpSpPr/>
        <p:nvPr/>
      </p:nvGrpSpPr>
      <p:grpSpPr>
        <a:xfrm>
          <a:off x="0" y="0"/>
          <a:ext cx="0" cy="0"/>
          <a:chOff x="0" y="0"/>
          <a:chExt cx="0" cy="0"/>
        </a:xfrm>
      </p:grpSpPr>
      <p:sp>
        <p:nvSpPr>
          <p:cNvPr id="682" name="Google Shape;682;p9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00B0F0"/>
              </a:buClr>
              <a:buSzPts val="8800"/>
              <a:buFont typeface="Play"/>
              <a:buNone/>
            </a:pPr>
            <a:r>
              <a:rPr lang="en-US" sz="8800">
                <a:solidFill>
                  <a:srgbClr val="00B0F0"/>
                </a:solidFill>
                <a:latin typeface="Play"/>
                <a:ea typeface="Play"/>
                <a:cs typeface="Play"/>
                <a:sym typeface="Play"/>
              </a:rPr>
              <a:t>STANDS WITH A FIST</a:t>
            </a:r>
            <a:endParaRPr sz="8800">
              <a:solidFill>
                <a:srgbClr val="00B0F0"/>
              </a:solidFill>
              <a:latin typeface="Play"/>
              <a:ea typeface="Play"/>
              <a:cs typeface="Play"/>
              <a:sym typeface="Play"/>
            </a:endParaRPr>
          </a:p>
        </p:txBody>
      </p:sp>
      <p:sp>
        <p:nvSpPr>
          <p:cNvPr id="683" name="Google Shape;683;p99"/>
          <p:cNvSpPr txBox="1">
            <a:spLocks noGrp="1"/>
          </p:cNvSpPr>
          <p:nvPr>
            <p:ph type="body" idx="1"/>
          </p:nvPr>
        </p:nvSpPr>
        <p:spPr>
          <a:xfrm>
            <a:off x="838200" y="1825625"/>
            <a:ext cx="4948451"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lt1"/>
              </a:buClr>
              <a:buSzPts val="2800"/>
              <a:buChar char="•"/>
            </a:pPr>
            <a:r>
              <a:rPr lang="en-US">
                <a:solidFill>
                  <a:schemeClr val="lt1"/>
                </a:solidFill>
              </a:rPr>
              <a:t>Based on the story of Cynthia Ann Parker…sound familiar</a:t>
            </a:r>
            <a:endParaRPr/>
          </a:p>
          <a:p>
            <a:pPr marL="685800" lvl="1" indent="-228600" algn="l" rtl="0">
              <a:lnSpc>
                <a:spcPct val="90000"/>
              </a:lnSpc>
              <a:spcBef>
                <a:spcPts val="500"/>
              </a:spcBef>
              <a:spcAft>
                <a:spcPts val="0"/>
              </a:spcAft>
              <a:buClr>
                <a:schemeClr val="lt1"/>
              </a:buClr>
              <a:buSzPts val="2400"/>
              <a:buChar char="•"/>
            </a:pPr>
            <a:r>
              <a:rPr lang="en-US">
                <a:solidFill>
                  <a:schemeClr val="lt1"/>
                </a:solidFill>
              </a:rPr>
              <a:t> think little Debbie from </a:t>
            </a:r>
            <a:r>
              <a:rPr lang="en-US" i="1">
                <a:solidFill>
                  <a:schemeClr val="lt1"/>
                </a:solidFill>
              </a:rPr>
              <a:t>The Searchers</a:t>
            </a:r>
            <a:endParaRPr/>
          </a:p>
          <a:p>
            <a:pPr marL="228600" lvl="0" indent="-228600" algn="l" rtl="0">
              <a:lnSpc>
                <a:spcPct val="90000"/>
              </a:lnSpc>
              <a:spcBef>
                <a:spcPts val="1000"/>
              </a:spcBef>
              <a:spcAft>
                <a:spcPts val="0"/>
              </a:spcAft>
              <a:buClr>
                <a:schemeClr val="lt1"/>
              </a:buClr>
              <a:buSzPts val="2800"/>
              <a:buChar char="•"/>
            </a:pPr>
            <a:r>
              <a:rPr lang="en-US">
                <a:solidFill>
                  <a:schemeClr val="lt1"/>
                </a:solidFill>
              </a:rPr>
              <a:t>Serves as translator for Sioux and Dunbar.  </a:t>
            </a:r>
            <a:endParaRPr/>
          </a:p>
          <a:p>
            <a:pPr marL="228600" lvl="0" indent="-228600" algn="l" rtl="0">
              <a:lnSpc>
                <a:spcPct val="90000"/>
              </a:lnSpc>
              <a:spcBef>
                <a:spcPts val="1000"/>
              </a:spcBef>
              <a:spcAft>
                <a:spcPts val="0"/>
              </a:spcAft>
              <a:buClr>
                <a:schemeClr val="lt1"/>
              </a:buClr>
              <a:buSzPts val="2800"/>
              <a:buChar char="•"/>
            </a:pPr>
            <a:r>
              <a:rPr lang="en-US">
                <a:solidFill>
                  <a:schemeClr val="lt1"/>
                </a:solidFill>
              </a:rPr>
              <a:t>She later becomes his wife.</a:t>
            </a:r>
            <a:endParaRPr/>
          </a:p>
          <a:p>
            <a:pPr marL="228600" lvl="0" indent="-228600" algn="l" rtl="0">
              <a:lnSpc>
                <a:spcPct val="90000"/>
              </a:lnSpc>
              <a:spcBef>
                <a:spcPts val="1000"/>
              </a:spcBef>
              <a:spcAft>
                <a:spcPts val="0"/>
              </a:spcAft>
              <a:buClr>
                <a:schemeClr val="lt1"/>
              </a:buClr>
              <a:buSzPts val="2800"/>
              <a:buChar char="•"/>
            </a:pPr>
            <a:r>
              <a:rPr lang="en-US">
                <a:solidFill>
                  <a:schemeClr val="lt1"/>
                </a:solidFill>
              </a:rPr>
              <a:t>Actress Mary McDonnell was nominated for an Academy Award</a:t>
            </a:r>
            <a:endParaRPr/>
          </a:p>
          <a:p>
            <a:pPr marL="228600" lvl="0" indent="-50800" algn="l" rtl="0">
              <a:lnSpc>
                <a:spcPct val="90000"/>
              </a:lnSpc>
              <a:spcBef>
                <a:spcPts val="1000"/>
              </a:spcBef>
              <a:spcAft>
                <a:spcPts val="0"/>
              </a:spcAft>
              <a:buClr>
                <a:schemeClr val="dk1"/>
              </a:buClr>
              <a:buSzPts val="2800"/>
              <a:buNone/>
            </a:pPr>
            <a:endParaRPr>
              <a:solidFill>
                <a:schemeClr val="lt1"/>
              </a:solidFill>
            </a:endParaRPr>
          </a:p>
        </p:txBody>
      </p:sp>
      <p:pic>
        <p:nvPicPr>
          <p:cNvPr id="684" name="Google Shape;684;p99" descr="http://www.landercasper.com/DancesWith/dances10.jpg"/>
          <p:cNvPicPr preferRelativeResize="0"/>
          <p:nvPr/>
        </p:nvPicPr>
        <p:blipFill rotWithShape="1">
          <a:blip r:embed="rId3">
            <a:alphaModFix/>
          </a:blip>
          <a:srcRect l="22651"/>
          <a:stretch/>
        </p:blipFill>
        <p:spPr>
          <a:xfrm>
            <a:off x="6878471" y="2073298"/>
            <a:ext cx="4547785" cy="4386542"/>
          </a:xfrm>
          <a:prstGeom prst="rect">
            <a:avLst/>
          </a:prstGeom>
          <a:noFill/>
          <a:ln>
            <a:noFill/>
          </a:ln>
        </p:spPr>
      </p:pic>
      <p:pic>
        <p:nvPicPr>
          <p:cNvPr id="685" name="Google Shape;685;p99" descr="http://2.bp.blogspot.com/_gUypL0ivpvk/TOi2ivUde2I/AAAAAAAAAd0/3plTTg2sFIc/s1600/dances+with+wolves.jpg"/>
          <p:cNvPicPr preferRelativeResize="0"/>
          <p:nvPr/>
        </p:nvPicPr>
        <p:blipFill rotWithShape="1">
          <a:blip r:embed="rId4">
            <a:alphaModFix/>
          </a:blip>
          <a:srcRect/>
          <a:stretch/>
        </p:blipFill>
        <p:spPr>
          <a:xfrm>
            <a:off x="6294863" y="2073298"/>
            <a:ext cx="5715000" cy="4386542"/>
          </a:xfrm>
          <a:prstGeom prst="rect">
            <a:avLst/>
          </a:prstGeom>
          <a:noFill/>
          <a:ln>
            <a:noFill/>
          </a:ln>
        </p:spPr>
      </p:pic>
      <p:pic>
        <p:nvPicPr>
          <p:cNvPr id="686" name="Google Shape;686;p99"/>
          <p:cNvPicPr preferRelativeResize="0"/>
          <p:nvPr/>
        </p:nvPicPr>
        <p:blipFill rotWithShape="1">
          <a:blip r:embed="rId5">
            <a:alphaModFix/>
          </a:blip>
          <a:srcRect/>
          <a:stretch/>
        </p:blipFill>
        <p:spPr>
          <a:xfrm>
            <a:off x="10744200" y="418306"/>
            <a:ext cx="609600" cy="6096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85"/>
                                        </p:tgtEl>
                                        <p:attrNameLst>
                                          <p:attrName>style.visibility</p:attrName>
                                        </p:attrNameLst>
                                      </p:cBhvr>
                                      <p:to>
                                        <p:strVal val="visible"/>
                                      </p:to>
                                    </p:set>
                                    <p:animEffect transition="in" filter="fade">
                                      <p:cBhvr>
                                        <p:cTn id="7" dur="500"/>
                                        <p:tgtEl>
                                          <p:spTgt spid="6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90"/>
        <p:cNvGrpSpPr/>
        <p:nvPr/>
      </p:nvGrpSpPr>
      <p:grpSpPr>
        <a:xfrm>
          <a:off x="0" y="0"/>
          <a:ext cx="0" cy="0"/>
          <a:chOff x="0" y="0"/>
          <a:chExt cx="0" cy="0"/>
        </a:xfrm>
      </p:grpSpPr>
      <p:sp>
        <p:nvSpPr>
          <p:cNvPr id="691" name="Google Shape;691;p10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endParaRPr/>
          </a:p>
        </p:txBody>
      </p:sp>
      <p:pic>
        <p:nvPicPr>
          <p:cNvPr id="692" name="Google Shape;692;p100"/>
          <p:cNvPicPr preferRelativeResize="0">
            <a:picLocks noGrp="1"/>
          </p:cNvPicPr>
          <p:nvPr>
            <p:ph type="body" idx="1"/>
          </p:nvPr>
        </p:nvPicPr>
        <p:blipFill rotWithShape="1">
          <a:blip r:embed="rId3">
            <a:alphaModFix/>
          </a:blip>
          <a:srcRect/>
          <a:stretch/>
        </p:blipFill>
        <p:spPr>
          <a:xfrm>
            <a:off x="566057" y="130629"/>
            <a:ext cx="10914743" cy="6618515"/>
          </a:xfrm>
          <a:prstGeom prst="rect">
            <a:avLst/>
          </a:prstGeom>
          <a:noFill/>
          <a:ln>
            <a:noFill/>
          </a:ln>
        </p:spPr>
      </p:pic>
      <p:pic>
        <p:nvPicPr>
          <p:cNvPr id="693" name="Google Shape;693;p100"/>
          <p:cNvPicPr preferRelativeResize="0"/>
          <p:nvPr/>
        </p:nvPicPr>
        <p:blipFill rotWithShape="1">
          <a:blip r:embed="rId4">
            <a:alphaModFix/>
          </a:blip>
          <a:srcRect/>
          <a:stretch/>
        </p:blipFill>
        <p:spPr>
          <a:xfrm>
            <a:off x="228600" y="130629"/>
            <a:ext cx="609600" cy="6096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97"/>
        <p:cNvGrpSpPr/>
        <p:nvPr/>
      </p:nvGrpSpPr>
      <p:grpSpPr>
        <a:xfrm>
          <a:off x="0" y="0"/>
          <a:ext cx="0" cy="0"/>
          <a:chOff x="0" y="0"/>
          <a:chExt cx="0" cy="0"/>
        </a:xfrm>
      </p:grpSpPr>
      <p:sp>
        <p:nvSpPr>
          <p:cNvPr id="698" name="Google Shape;698;p101"/>
          <p:cNvSpPr txBox="1">
            <a:spLocks noGrp="1"/>
          </p:cNvSpPr>
          <p:nvPr>
            <p:ph type="title"/>
          </p:nvPr>
        </p:nvSpPr>
        <p:spPr>
          <a:xfrm>
            <a:off x="3018971" y="205468"/>
            <a:ext cx="66802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4B081"/>
              </a:buClr>
              <a:buSzPts val="6000"/>
              <a:buFont typeface="Play"/>
              <a:buNone/>
            </a:pPr>
            <a:r>
              <a:rPr lang="en-US" sz="6000">
                <a:solidFill>
                  <a:srgbClr val="F4B081"/>
                </a:solidFill>
                <a:latin typeface="Play"/>
                <a:ea typeface="Play"/>
                <a:cs typeface="Play"/>
                <a:sym typeface="Play"/>
              </a:rPr>
              <a:t>Bury My Heart at Wounded Knee</a:t>
            </a:r>
            <a:endParaRPr sz="6000">
              <a:solidFill>
                <a:srgbClr val="F4B081"/>
              </a:solidFill>
              <a:latin typeface="Play"/>
              <a:ea typeface="Play"/>
              <a:cs typeface="Play"/>
              <a:sym typeface="Play"/>
            </a:endParaRPr>
          </a:p>
        </p:txBody>
      </p:sp>
      <p:sp>
        <p:nvSpPr>
          <p:cNvPr id="699" name="Google Shape;699;p101"/>
          <p:cNvSpPr txBox="1">
            <a:spLocks noGrp="1"/>
          </p:cNvSpPr>
          <p:nvPr>
            <p:ph type="body" idx="2"/>
          </p:nvPr>
        </p:nvSpPr>
        <p:spPr>
          <a:xfrm>
            <a:off x="6736216" y="1716543"/>
            <a:ext cx="5297715" cy="4836432"/>
          </a:xfrm>
          <a:prstGeom prst="rect">
            <a:avLst/>
          </a:prstGeom>
          <a:noFill/>
          <a:ln>
            <a:noFill/>
          </a:ln>
        </p:spPr>
        <p:txBody>
          <a:bodyPr spcFirstLastPara="1" wrap="square" lIns="91425" tIns="45700" rIns="91425" bIns="45700" anchor="t" anchorCtr="0">
            <a:noAutofit/>
          </a:bodyPr>
          <a:lstStyle/>
          <a:p>
            <a:pPr marL="228600" lvl="0" indent="-228600" algn="l" rtl="0">
              <a:lnSpc>
                <a:spcPct val="70000"/>
              </a:lnSpc>
              <a:spcBef>
                <a:spcPts val="0"/>
              </a:spcBef>
              <a:spcAft>
                <a:spcPts val="0"/>
              </a:spcAft>
              <a:buClr>
                <a:schemeClr val="lt1"/>
              </a:buClr>
              <a:buSzPts val="2590"/>
              <a:buChar char="•"/>
            </a:pPr>
            <a:r>
              <a:rPr lang="en-US" sz="2590">
                <a:solidFill>
                  <a:schemeClr val="lt1"/>
                </a:solidFill>
              </a:rPr>
              <a:t>Based on the book by Dee Brown</a:t>
            </a:r>
            <a:endParaRPr/>
          </a:p>
          <a:p>
            <a:pPr marL="228600" lvl="0" indent="-228600" algn="l" rtl="0">
              <a:lnSpc>
                <a:spcPct val="70000"/>
              </a:lnSpc>
              <a:spcBef>
                <a:spcPts val="1000"/>
              </a:spcBef>
              <a:spcAft>
                <a:spcPts val="0"/>
              </a:spcAft>
              <a:buClr>
                <a:schemeClr val="lt1"/>
              </a:buClr>
              <a:buSzPts val="2590"/>
              <a:buChar char="•"/>
            </a:pPr>
            <a:r>
              <a:rPr lang="en-US" sz="2590">
                <a:solidFill>
                  <a:schemeClr val="lt1"/>
                </a:solidFill>
              </a:rPr>
              <a:t>Film written by Daniel Giat</a:t>
            </a:r>
            <a:endParaRPr sz="2590">
              <a:solidFill>
                <a:schemeClr val="lt1"/>
              </a:solidFill>
            </a:endParaRPr>
          </a:p>
          <a:p>
            <a:pPr marL="228600" lvl="0" indent="-228600" algn="l" rtl="0">
              <a:lnSpc>
                <a:spcPct val="70000"/>
              </a:lnSpc>
              <a:spcBef>
                <a:spcPts val="1000"/>
              </a:spcBef>
              <a:spcAft>
                <a:spcPts val="0"/>
              </a:spcAft>
              <a:buClr>
                <a:schemeClr val="lt1"/>
              </a:buClr>
              <a:buSzPts val="2590"/>
              <a:buChar char="•"/>
            </a:pPr>
            <a:r>
              <a:rPr lang="en-US" sz="2590">
                <a:solidFill>
                  <a:schemeClr val="lt1"/>
                </a:solidFill>
              </a:rPr>
              <a:t>Directed by Yves Simoneau</a:t>
            </a:r>
            <a:endParaRPr sz="2590">
              <a:solidFill>
                <a:schemeClr val="lt1"/>
              </a:solidFill>
            </a:endParaRPr>
          </a:p>
          <a:p>
            <a:pPr marL="685800" lvl="1" indent="-228600" algn="l" rtl="0">
              <a:lnSpc>
                <a:spcPct val="70000"/>
              </a:lnSpc>
              <a:spcBef>
                <a:spcPts val="500"/>
              </a:spcBef>
              <a:spcAft>
                <a:spcPts val="0"/>
              </a:spcAft>
              <a:buClr>
                <a:schemeClr val="lt1"/>
              </a:buClr>
              <a:buSzPts val="2220"/>
              <a:buChar char="•"/>
            </a:pPr>
            <a:r>
              <a:rPr lang="en-US" sz="2220">
                <a:solidFill>
                  <a:schemeClr val="lt1"/>
                </a:solidFill>
              </a:rPr>
              <a:t>Assassin’s Creed, Nurenberg</a:t>
            </a:r>
            <a:endParaRPr sz="2220">
              <a:solidFill>
                <a:schemeClr val="lt1"/>
              </a:solidFill>
            </a:endParaRPr>
          </a:p>
          <a:p>
            <a:pPr marL="228600" lvl="0" indent="-228600" algn="l" rtl="0">
              <a:lnSpc>
                <a:spcPct val="70000"/>
              </a:lnSpc>
              <a:spcBef>
                <a:spcPts val="1000"/>
              </a:spcBef>
              <a:spcAft>
                <a:spcPts val="0"/>
              </a:spcAft>
              <a:buClr>
                <a:schemeClr val="lt1"/>
              </a:buClr>
              <a:buSzPts val="2590"/>
              <a:buChar char="•"/>
            </a:pPr>
            <a:r>
              <a:rPr lang="en-US" sz="2590">
                <a:solidFill>
                  <a:schemeClr val="lt1"/>
                </a:solidFill>
              </a:rPr>
              <a:t>Distributed by HBO</a:t>
            </a:r>
            <a:endParaRPr/>
          </a:p>
          <a:p>
            <a:pPr marL="228600" lvl="0" indent="-228600" algn="l" rtl="0">
              <a:lnSpc>
                <a:spcPct val="70000"/>
              </a:lnSpc>
              <a:spcBef>
                <a:spcPts val="1000"/>
              </a:spcBef>
              <a:spcAft>
                <a:spcPts val="0"/>
              </a:spcAft>
              <a:buClr>
                <a:schemeClr val="lt1"/>
              </a:buClr>
              <a:buSzPts val="2590"/>
              <a:buChar char="•"/>
            </a:pPr>
            <a:r>
              <a:rPr lang="en-US" sz="2590">
                <a:solidFill>
                  <a:schemeClr val="lt1"/>
                </a:solidFill>
              </a:rPr>
              <a:t>Produced in conjunction with Dick Wolf (Law and Order)</a:t>
            </a:r>
            <a:endParaRPr/>
          </a:p>
          <a:p>
            <a:pPr marL="228600" lvl="0" indent="-228600" algn="l" rtl="0">
              <a:lnSpc>
                <a:spcPct val="70000"/>
              </a:lnSpc>
              <a:spcBef>
                <a:spcPts val="1000"/>
              </a:spcBef>
              <a:spcAft>
                <a:spcPts val="0"/>
              </a:spcAft>
              <a:buClr>
                <a:schemeClr val="lt1"/>
              </a:buClr>
              <a:buSzPts val="2590"/>
              <a:buChar char="•"/>
            </a:pPr>
            <a:r>
              <a:rPr lang="en-US" sz="2590">
                <a:solidFill>
                  <a:schemeClr val="lt1"/>
                </a:solidFill>
              </a:rPr>
              <a:t>17 Emmy Awards and wins 6 including Outstanding Made for TV Movie, Cinematography, etc…</a:t>
            </a:r>
            <a:endParaRPr/>
          </a:p>
          <a:p>
            <a:pPr marL="228600" lvl="0" indent="-228600" algn="l" rtl="0">
              <a:lnSpc>
                <a:spcPct val="70000"/>
              </a:lnSpc>
              <a:spcBef>
                <a:spcPts val="1000"/>
              </a:spcBef>
              <a:spcAft>
                <a:spcPts val="0"/>
              </a:spcAft>
              <a:buClr>
                <a:schemeClr val="lt1"/>
              </a:buClr>
              <a:buSzPts val="2590"/>
              <a:buChar char="•"/>
            </a:pPr>
            <a:r>
              <a:rPr lang="en-US" sz="2590">
                <a:solidFill>
                  <a:schemeClr val="lt1"/>
                </a:solidFill>
              </a:rPr>
              <a:t>3 Golden Globe Nominations for Best Miniseries and Best Actor/Actress</a:t>
            </a:r>
            <a:endParaRPr sz="2590">
              <a:solidFill>
                <a:schemeClr val="lt1"/>
              </a:solidFill>
            </a:endParaRPr>
          </a:p>
        </p:txBody>
      </p:sp>
      <p:sp>
        <p:nvSpPr>
          <p:cNvPr id="700" name="Google Shape;700;p10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p>
            <a:pPr marL="228600" lvl="0" indent="-64135" algn="l" rtl="0">
              <a:lnSpc>
                <a:spcPct val="70000"/>
              </a:lnSpc>
              <a:spcBef>
                <a:spcPts val="0"/>
              </a:spcBef>
              <a:spcAft>
                <a:spcPts val="0"/>
              </a:spcAft>
              <a:buClr>
                <a:schemeClr val="dk1"/>
              </a:buClr>
              <a:buSzPts val="2590"/>
              <a:buNone/>
            </a:pPr>
            <a:endParaRPr sz="2590"/>
          </a:p>
        </p:txBody>
      </p:sp>
      <p:pic>
        <p:nvPicPr>
          <p:cNvPr id="701" name="Google Shape;701;p101"/>
          <p:cNvPicPr preferRelativeResize="0"/>
          <p:nvPr/>
        </p:nvPicPr>
        <p:blipFill rotWithShape="1">
          <a:blip r:embed="rId3">
            <a:alphaModFix/>
          </a:blip>
          <a:srcRect/>
          <a:stretch/>
        </p:blipFill>
        <p:spPr>
          <a:xfrm>
            <a:off x="328612" y="1716543"/>
            <a:ext cx="6200775" cy="343852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705"/>
        <p:cNvGrpSpPr/>
        <p:nvPr/>
      </p:nvGrpSpPr>
      <p:grpSpPr>
        <a:xfrm>
          <a:off x="0" y="0"/>
          <a:ext cx="0" cy="0"/>
          <a:chOff x="0" y="0"/>
          <a:chExt cx="0" cy="0"/>
        </a:xfrm>
      </p:grpSpPr>
      <p:sp>
        <p:nvSpPr>
          <p:cNvPr id="706" name="Google Shape;706;p102"/>
          <p:cNvSpPr txBox="1">
            <a:spLocks noGrp="1"/>
          </p:cNvSpPr>
          <p:nvPr>
            <p:ph type="title"/>
          </p:nvPr>
        </p:nvSpPr>
        <p:spPr>
          <a:xfrm>
            <a:off x="838200" y="321582"/>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00FFFF"/>
              </a:buClr>
              <a:buSzPts val="8800"/>
              <a:buFont typeface="Play"/>
              <a:buNone/>
            </a:pPr>
            <a:r>
              <a:rPr lang="en-US" sz="8800">
                <a:solidFill>
                  <a:srgbClr val="00FFFF"/>
                </a:solidFill>
                <a:latin typeface="Play"/>
                <a:ea typeface="Play"/>
                <a:cs typeface="Play"/>
                <a:sym typeface="Play"/>
              </a:rPr>
              <a:t>The Cast</a:t>
            </a:r>
            <a:endParaRPr sz="8800">
              <a:solidFill>
                <a:srgbClr val="00FFFF"/>
              </a:solidFill>
              <a:latin typeface="Play"/>
              <a:ea typeface="Play"/>
              <a:cs typeface="Play"/>
              <a:sym typeface="Play"/>
            </a:endParaRPr>
          </a:p>
        </p:txBody>
      </p:sp>
      <p:sp>
        <p:nvSpPr>
          <p:cNvPr id="707" name="Google Shape;707;p102"/>
          <p:cNvSpPr txBox="1">
            <a:spLocks noGrp="1"/>
          </p:cNvSpPr>
          <p:nvPr>
            <p:ph type="body" idx="1"/>
          </p:nvPr>
        </p:nvSpPr>
        <p:spPr>
          <a:xfrm>
            <a:off x="449943" y="1647145"/>
            <a:ext cx="6633029"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lt1"/>
              </a:buClr>
              <a:buSzPts val="2800"/>
              <a:buChar char="•"/>
            </a:pPr>
            <a:r>
              <a:rPr lang="en-US">
                <a:solidFill>
                  <a:schemeClr val="lt1"/>
                </a:solidFill>
              </a:rPr>
              <a:t>Adam Beach as Charles Eastman</a:t>
            </a:r>
            <a:endParaRPr/>
          </a:p>
          <a:p>
            <a:pPr marL="228600" lvl="0" indent="-228600" algn="l" rtl="0">
              <a:lnSpc>
                <a:spcPct val="90000"/>
              </a:lnSpc>
              <a:spcBef>
                <a:spcPts val="1000"/>
              </a:spcBef>
              <a:spcAft>
                <a:spcPts val="0"/>
              </a:spcAft>
              <a:buClr>
                <a:schemeClr val="lt1"/>
              </a:buClr>
              <a:buSzPts val="2800"/>
              <a:buChar char="•"/>
            </a:pPr>
            <a:r>
              <a:rPr lang="en-US">
                <a:solidFill>
                  <a:schemeClr val="lt1"/>
                </a:solidFill>
              </a:rPr>
              <a:t>Anna Paquin as Elaine Goodale</a:t>
            </a:r>
            <a:endParaRPr>
              <a:solidFill>
                <a:schemeClr val="lt1"/>
              </a:solidFill>
            </a:endParaRPr>
          </a:p>
          <a:p>
            <a:pPr marL="228600" lvl="0" indent="-228600" algn="l" rtl="0">
              <a:lnSpc>
                <a:spcPct val="90000"/>
              </a:lnSpc>
              <a:spcBef>
                <a:spcPts val="1000"/>
              </a:spcBef>
              <a:spcAft>
                <a:spcPts val="0"/>
              </a:spcAft>
              <a:buClr>
                <a:schemeClr val="lt1"/>
              </a:buClr>
              <a:buSzPts val="2800"/>
              <a:buChar char="•"/>
            </a:pPr>
            <a:r>
              <a:rPr lang="en-US">
                <a:solidFill>
                  <a:schemeClr val="lt1"/>
                </a:solidFill>
              </a:rPr>
              <a:t>August Schellenberg as Sitting Bull</a:t>
            </a:r>
            <a:endParaRPr/>
          </a:p>
          <a:p>
            <a:pPr marL="228600" lvl="0" indent="-228600" algn="l" rtl="0">
              <a:lnSpc>
                <a:spcPct val="90000"/>
              </a:lnSpc>
              <a:spcBef>
                <a:spcPts val="1000"/>
              </a:spcBef>
              <a:spcAft>
                <a:spcPts val="0"/>
              </a:spcAft>
              <a:buClr>
                <a:schemeClr val="lt1"/>
              </a:buClr>
              <a:buSzPts val="2800"/>
              <a:buChar char="•"/>
            </a:pPr>
            <a:r>
              <a:rPr lang="en-US">
                <a:solidFill>
                  <a:schemeClr val="lt1"/>
                </a:solidFill>
              </a:rPr>
              <a:t>Adian Quinn as Senator Henry L. Dawes</a:t>
            </a:r>
            <a:endParaRPr/>
          </a:p>
          <a:p>
            <a:pPr marL="228600" lvl="0" indent="-228600" algn="l" rtl="0">
              <a:lnSpc>
                <a:spcPct val="90000"/>
              </a:lnSpc>
              <a:spcBef>
                <a:spcPts val="1000"/>
              </a:spcBef>
              <a:spcAft>
                <a:spcPts val="0"/>
              </a:spcAft>
              <a:buClr>
                <a:schemeClr val="lt1"/>
              </a:buClr>
              <a:buSzPts val="2800"/>
              <a:buChar char="•"/>
            </a:pPr>
            <a:r>
              <a:rPr lang="en-US">
                <a:solidFill>
                  <a:schemeClr val="lt1"/>
                </a:solidFill>
              </a:rPr>
              <a:t>Wes Studi as Wovoka</a:t>
            </a:r>
            <a:endParaRPr>
              <a:solidFill>
                <a:schemeClr val="lt1"/>
              </a:solidFill>
            </a:endParaRPr>
          </a:p>
        </p:txBody>
      </p:sp>
      <p:pic>
        <p:nvPicPr>
          <p:cNvPr id="708" name="Google Shape;708;p102"/>
          <p:cNvPicPr preferRelativeResize="0"/>
          <p:nvPr/>
        </p:nvPicPr>
        <p:blipFill rotWithShape="1">
          <a:blip r:embed="rId3">
            <a:alphaModFix/>
          </a:blip>
          <a:srcRect/>
          <a:stretch/>
        </p:blipFill>
        <p:spPr>
          <a:xfrm>
            <a:off x="7837714" y="4747985"/>
            <a:ext cx="3388179" cy="1897380"/>
          </a:xfrm>
          <a:prstGeom prst="rect">
            <a:avLst/>
          </a:prstGeom>
          <a:noFill/>
          <a:ln>
            <a:noFill/>
          </a:ln>
        </p:spPr>
      </p:pic>
      <p:pic>
        <p:nvPicPr>
          <p:cNvPr id="709" name="Google Shape;709;p102"/>
          <p:cNvPicPr preferRelativeResize="0"/>
          <p:nvPr/>
        </p:nvPicPr>
        <p:blipFill rotWithShape="1">
          <a:blip r:embed="rId4">
            <a:alphaModFix/>
          </a:blip>
          <a:srcRect/>
          <a:stretch/>
        </p:blipFill>
        <p:spPr>
          <a:xfrm>
            <a:off x="1532163" y="4276561"/>
            <a:ext cx="4230007" cy="2368804"/>
          </a:xfrm>
          <a:prstGeom prst="rect">
            <a:avLst/>
          </a:prstGeom>
          <a:noFill/>
          <a:ln>
            <a:noFill/>
          </a:ln>
        </p:spPr>
      </p:pic>
      <p:pic>
        <p:nvPicPr>
          <p:cNvPr id="710" name="Google Shape;710;p102"/>
          <p:cNvPicPr preferRelativeResize="0"/>
          <p:nvPr/>
        </p:nvPicPr>
        <p:blipFill rotWithShape="1">
          <a:blip r:embed="rId5">
            <a:alphaModFix/>
          </a:blip>
          <a:srcRect/>
          <a:stretch/>
        </p:blipFill>
        <p:spPr>
          <a:xfrm>
            <a:off x="7082972" y="2062189"/>
            <a:ext cx="3954236" cy="2214372"/>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714"/>
        <p:cNvGrpSpPr/>
        <p:nvPr/>
      </p:nvGrpSpPr>
      <p:grpSpPr>
        <a:xfrm>
          <a:off x="0" y="0"/>
          <a:ext cx="0" cy="0"/>
          <a:chOff x="0" y="0"/>
          <a:chExt cx="0" cy="0"/>
        </a:xfrm>
      </p:grpSpPr>
      <p:sp>
        <p:nvSpPr>
          <p:cNvPr id="715" name="Google Shape;715;p103"/>
          <p:cNvSpPr txBox="1">
            <a:spLocks noGrp="1"/>
          </p:cNvSpPr>
          <p:nvPr>
            <p:ph type="title"/>
          </p:nvPr>
        </p:nvSpPr>
        <p:spPr>
          <a:xfrm>
            <a:off x="838200" y="0"/>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0000"/>
              </a:buClr>
              <a:buSzPts val="6000"/>
              <a:buFont typeface="Play"/>
              <a:buNone/>
            </a:pPr>
            <a:r>
              <a:rPr lang="en-US" sz="6000">
                <a:solidFill>
                  <a:srgbClr val="FF0000"/>
                </a:solidFill>
                <a:latin typeface="Play"/>
                <a:ea typeface="Play"/>
                <a:cs typeface="Play"/>
                <a:sym typeface="Play"/>
              </a:rPr>
              <a:t>The Real Charles Eastman</a:t>
            </a:r>
            <a:endParaRPr sz="6000">
              <a:solidFill>
                <a:srgbClr val="FF0000"/>
              </a:solidFill>
              <a:latin typeface="Play"/>
              <a:ea typeface="Play"/>
              <a:cs typeface="Play"/>
              <a:sym typeface="Play"/>
            </a:endParaRPr>
          </a:p>
        </p:txBody>
      </p:sp>
      <p:sp>
        <p:nvSpPr>
          <p:cNvPr id="716" name="Google Shape;716;p103"/>
          <p:cNvSpPr txBox="1">
            <a:spLocks noGrp="1"/>
          </p:cNvSpPr>
          <p:nvPr>
            <p:ph type="body" idx="1"/>
          </p:nvPr>
        </p:nvSpPr>
        <p:spPr>
          <a:xfrm>
            <a:off x="174323" y="1188412"/>
            <a:ext cx="7359818" cy="5508602"/>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lt1"/>
              </a:buClr>
              <a:buSzPts val="2100"/>
              <a:buChar char="•"/>
            </a:pPr>
            <a:r>
              <a:rPr lang="en-US" sz="2100">
                <a:solidFill>
                  <a:schemeClr val="lt1"/>
                </a:solidFill>
              </a:rPr>
              <a:t>Lakota Sioux</a:t>
            </a:r>
            <a:endParaRPr/>
          </a:p>
          <a:p>
            <a:pPr marL="685800" lvl="1" indent="-228600" algn="l" rtl="0">
              <a:lnSpc>
                <a:spcPct val="90000"/>
              </a:lnSpc>
              <a:spcBef>
                <a:spcPts val="500"/>
              </a:spcBef>
              <a:spcAft>
                <a:spcPts val="0"/>
              </a:spcAft>
              <a:buClr>
                <a:schemeClr val="lt1"/>
              </a:buClr>
              <a:buSzPts val="2100"/>
              <a:buChar char="•"/>
            </a:pPr>
            <a:r>
              <a:rPr lang="en-US" sz="2100" b="1">
                <a:solidFill>
                  <a:schemeClr val="lt1"/>
                </a:solidFill>
              </a:rPr>
              <a:t>Ohiyesa (Oh ee suh)</a:t>
            </a:r>
            <a:r>
              <a:rPr lang="en-US" sz="2100">
                <a:solidFill>
                  <a:schemeClr val="lt1"/>
                </a:solidFill>
              </a:rPr>
              <a:t> - </a:t>
            </a:r>
            <a:r>
              <a:rPr lang="en-US" sz="2100" i="1">
                <a:solidFill>
                  <a:schemeClr val="lt1"/>
                </a:solidFill>
              </a:rPr>
              <a:t>the Winner</a:t>
            </a:r>
            <a:r>
              <a:rPr lang="en-US" sz="2100">
                <a:solidFill>
                  <a:schemeClr val="lt1"/>
                </a:solidFill>
              </a:rPr>
              <a:t>.</a:t>
            </a:r>
            <a:endParaRPr sz="2100">
              <a:solidFill>
                <a:schemeClr val="lt1"/>
              </a:solidFill>
            </a:endParaRPr>
          </a:p>
          <a:p>
            <a:pPr marL="228600" lvl="0" indent="-228600" algn="l" rtl="0">
              <a:lnSpc>
                <a:spcPct val="90000"/>
              </a:lnSpc>
              <a:spcBef>
                <a:spcPts val="1000"/>
              </a:spcBef>
              <a:spcAft>
                <a:spcPts val="0"/>
              </a:spcAft>
              <a:buClr>
                <a:schemeClr val="lt1"/>
              </a:buClr>
              <a:buSzPts val="2100"/>
              <a:buChar char="•"/>
            </a:pPr>
            <a:r>
              <a:rPr lang="en-US" sz="2100">
                <a:solidFill>
                  <a:schemeClr val="lt1"/>
                </a:solidFill>
              </a:rPr>
              <a:t>Educated at Dartmouth College</a:t>
            </a:r>
            <a:endParaRPr/>
          </a:p>
          <a:p>
            <a:pPr marL="228600" lvl="0" indent="-228600" algn="l" rtl="0">
              <a:lnSpc>
                <a:spcPct val="90000"/>
              </a:lnSpc>
              <a:spcBef>
                <a:spcPts val="1000"/>
              </a:spcBef>
              <a:spcAft>
                <a:spcPts val="0"/>
              </a:spcAft>
              <a:buClr>
                <a:schemeClr val="lt1"/>
              </a:buClr>
              <a:buSzPts val="2100"/>
              <a:buChar char="•"/>
            </a:pPr>
            <a:r>
              <a:rPr lang="en-US" sz="2100">
                <a:solidFill>
                  <a:schemeClr val="lt1"/>
                </a:solidFill>
              </a:rPr>
              <a:t>Medical School in Boston</a:t>
            </a:r>
            <a:endParaRPr/>
          </a:p>
          <a:p>
            <a:pPr marL="228600" lvl="0" indent="-228600" algn="l" rtl="0">
              <a:lnSpc>
                <a:spcPct val="90000"/>
              </a:lnSpc>
              <a:spcBef>
                <a:spcPts val="1000"/>
              </a:spcBef>
              <a:spcAft>
                <a:spcPts val="0"/>
              </a:spcAft>
              <a:buClr>
                <a:schemeClr val="lt1"/>
              </a:buClr>
              <a:buSzPts val="2100"/>
              <a:buChar char="•"/>
            </a:pPr>
            <a:r>
              <a:rPr lang="en-US" sz="2100">
                <a:solidFill>
                  <a:schemeClr val="lt1"/>
                </a:solidFill>
              </a:rPr>
              <a:t>Married Elaine Goodele after the Wounded Knee Massacre</a:t>
            </a:r>
            <a:endParaRPr/>
          </a:p>
          <a:p>
            <a:pPr marL="228600" lvl="0" indent="-228600" algn="l" rtl="0">
              <a:lnSpc>
                <a:spcPct val="90000"/>
              </a:lnSpc>
              <a:spcBef>
                <a:spcPts val="1000"/>
              </a:spcBef>
              <a:spcAft>
                <a:spcPts val="0"/>
              </a:spcAft>
              <a:buClr>
                <a:schemeClr val="lt1"/>
              </a:buClr>
              <a:buSzPts val="2100"/>
              <a:buChar char="•"/>
            </a:pPr>
            <a:r>
              <a:rPr lang="en-US" sz="2100">
                <a:solidFill>
                  <a:schemeClr val="lt1"/>
                </a:solidFill>
              </a:rPr>
              <a:t>Moved to start a medical practice in 1893 with his wife and child.  </a:t>
            </a:r>
            <a:endParaRPr sz="2100">
              <a:solidFill>
                <a:schemeClr val="lt1"/>
              </a:solidFill>
            </a:endParaRPr>
          </a:p>
          <a:p>
            <a:pPr marL="228600" lvl="0" indent="-228600" algn="l" rtl="0">
              <a:lnSpc>
                <a:spcPct val="90000"/>
              </a:lnSpc>
              <a:spcBef>
                <a:spcPts val="1000"/>
              </a:spcBef>
              <a:spcAft>
                <a:spcPts val="0"/>
              </a:spcAft>
              <a:buClr>
                <a:schemeClr val="lt1"/>
              </a:buClr>
              <a:buSzPts val="2100"/>
              <a:buChar char="•"/>
            </a:pPr>
            <a:r>
              <a:rPr lang="en-US" sz="2100">
                <a:solidFill>
                  <a:schemeClr val="lt1"/>
                </a:solidFill>
              </a:rPr>
              <a:t>International Committee of the YMCA, where he spent the next 3 years traveling throughout the US and Canada visiting many Indian tribes in an attempt to start new YMCAs in those areas.</a:t>
            </a:r>
            <a:endParaRPr/>
          </a:p>
          <a:p>
            <a:pPr marL="228600" lvl="0" indent="-228600" algn="l" rtl="0">
              <a:lnSpc>
                <a:spcPct val="90000"/>
              </a:lnSpc>
              <a:spcBef>
                <a:spcPts val="1000"/>
              </a:spcBef>
              <a:spcAft>
                <a:spcPts val="0"/>
              </a:spcAft>
              <a:buClr>
                <a:schemeClr val="lt1"/>
              </a:buClr>
              <a:buSzPts val="2100"/>
              <a:buChar char="•"/>
            </a:pPr>
            <a:r>
              <a:rPr lang="en-US" sz="2100">
                <a:solidFill>
                  <a:schemeClr val="lt1"/>
                </a:solidFill>
              </a:rPr>
              <a:t>In 1897, Dr. Eastman went to Washington as the legal representative and lobbyist for the Sioux tribe. </a:t>
            </a:r>
            <a:endParaRPr sz="2100">
              <a:solidFill>
                <a:schemeClr val="lt1"/>
              </a:solidFill>
            </a:endParaRPr>
          </a:p>
          <a:p>
            <a:pPr marL="228600" lvl="0" indent="-228600" algn="l" rtl="0">
              <a:lnSpc>
                <a:spcPct val="90000"/>
              </a:lnSpc>
              <a:spcBef>
                <a:spcPts val="1000"/>
              </a:spcBef>
              <a:spcAft>
                <a:spcPts val="0"/>
              </a:spcAft>
              <a:buClr>
                <a:schemeClr val="lt1"/>
              </a:buClr>
              <a:buSzPts val="2100"/>
              <a:buChar char="•"/>
            </a:pPr>
            <a:r>
              <a:rPr lang="en-US" sz="2100">
                <a:solidFill>
                  <a:schemeClr val="lt1"/>
                </a:solidFill>
              </a:rPr>
              <a:t>From 1899 to 1902, he again served as a government physician to the Sioux, this time at Crow Creek Agency in South Dakota.</a:t>
            </a:r>
            <a:endParaRPr/>
          </a:p>
          <a:p>
            <a:pPr marL="228600" lvl="0" indent="-228600" algn="l" rtl="0">
              <a:lnSpc>
                <a:spcPct val="90000"/>
              </a:lnSpc>
              <a:spcBef>
                <a:spcPts val="1000"/>
              </a:spcBef>
              <a:spcAft>
                <a:spcPts val="0"/>
              </a:spcAft>
              <a:buClr>
                <a:schemeClr val="lt1"/>
              </a:buClr>
              <a:buSzPts val="2100"/>
              <a:buChar char="•"/>
            </a:pPr>
            <a:r>
              <a:rPr lang="en-US" sz="2100">
                <a:solidFill>
                  <a:schemeClr val="lt1"/>
                </a:solidFill>
              </a:rPr>
              <a:t>Prolific writer about the Sioux</a:t>
            </a:r>
            <a:endParaRPr sz="2100">
              <a:solidFill>
                <a:schemeClr val="lt1"/>
              </a:solidFill>
            </a:endParaRPr>
          </a:p>
        </p:txBody>
      </p:sp>
      <p:pic>
        <p:nvPicPr>
          <p:cNvPr id="717" name="Google Shape;717;p103" descr="https://upload.wikimedia.org/wikipedia/commons/0/0b/Charles_eastman_smithsonian_gn_03462a.jpg"/>
          <p:cNvPicPr preferRelativeResize="0"/>
          <p:nvPr/>
        </p:nvPicPr>
        <p:blipFill rotWithShape="1">
          <a:blip r:embed="rId3">
            <a:alphaModFix/>
          </a:blip>
          <a:srcRect/>
          <a:stretch/>
        </p:blipFill>
        <p:spPr>
          <a:xfrm>
            <a:off x="7734568" y="1325563"/>
            <a:ext cx="4283109" cy="497062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721"/>
        <p:cNvGrpSpPr/>
        <p:nvPr/>
      </p:nvGrpSpPr>
      <p:grpSpPr>
        <a:xfrm>
          <a:off x="0" y="0"/>
          <a:ext cx="0" cy="0"/>
          <a:chOff x="0" y="0"/>
          <a:chExt cx="0" cy="0"/>
        </a:xfrm>
      </p:grpSpPr>
      <p:sp>
        <p:nvSpPr>
          <p:cNvPr id="722" name="Google Shape;722;p10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FF00"/>
              </a:buClr>
              <a:buSzPts val="7200"/>
              <a:buFont typeface="Play"/>
              <a:buNone/>
            </a:pPr>
            <a:r>
              <a:rPr lang="en-US" sz="7200">
                <a:solidFill>
                  <a:srgbClr val="FFFF00"/>
                </a:solidFill>
                <a:latin typeface="Play"/>
                <a:ea typeface="Play"/>
                <a:cs typeface="Play"/>
                <a:sym typeface="Play"/>
              </a:rPr>
              <a:t>Elaine Goodele Eastman</a:t>
            </a:r>
            <a:endParaRPr sz="7200">
              <a:solidFill>
                <a:srgbClr val="FFFF00"/>
              </a:solidFill>
              <a:latin typeface="Play"/>
              <a:ea typeface="Play"/>
              <a:cs typeface="Play"/>
              <a:sym typeface="Play"/>
            </a:endParaRPr>
          </a:p>
        </p:txBody>
      </p:sp>
      <p:sp>
        <p:nvSpPr>
          <p:cNvPr id="723" name="Google Shape;723;p10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lt1"/>
              </a:buClr>
              <a:buSzPts val="2800"/>
              <a:buChar char="•"/>
            </a:pPr>
            <a:r>
              <a:rPr lang="en-US">
                <a:solidFill>
                  <a:schemeClr val="lt1"/>
                </a:solidFill>
              </a:rPr>
              <a:t>From a prominent New England Family that lost its money in the Panic of 1873</a:t>
            </a:r>
            <a:endParaRPr/>
          </a:p>
          <a:p>
            <a:pPr marL="228600" lvl="0" indent="-228600" algn="l" rtl="0">
              <a:lnSpc>
                <a:spcPct val="90000"/>
              </a:lnSpc>
              <a:spcBef>
                <a:spcPts val="1000"/>
              </a:spcBef>
              <a:spcAft>
                <a:spcPts val="0"/>
              </a:spcAft>
              <a:buClr>
                <a:schemeClr val="lt1"/>
              </a:buClr>
              <a:buSzPts val="2800"/>
              <a:buChar char="•"/>
            </a:pPr>
            <a:r>
              <a:rPr lang="en-US">
                <a:solidFill>
                  <a:schemeClr val="lt1"/>
                </a:solidFill>
              </a:rPr>
              <a:t>Poet and writer,  sympathetic to Native American culture</a:t>
            </a:r>
            <a:endParaRPr/>
          </a:p>
          <a:p>
            <a:pPr marL="228600" lvl="0" indent="-228600" algn="l" rtl="0">
              <a:lnSpc>
                <a:spcPct val="90000"/>
              </a:lnSpc>
              <a:spcBef>
                <a:spcPts val="1000"/>
              </a:spcBef>
              <a:spcAft>
                <a:spcPts val="0"/>
              </a:spcAft>
              <a:buClr>
                <a:schemeClr val="lt1"/>
              </a:buClr>
              <a:buSzPts val="2800"/>
              <a:buChar char="•"/>
            </a:pPr>
            <a:r>
              <a:rPr lang="en-US">
                <a:solidFill>
                  <a:schemeClr val="lt1"/>
                </a:solidFill>
              </a:rPr>
              <a:t>Married Charles Eastman</a:t>
            </a:r>
            <a:endParaRPr/>
          </a:p>
          <a:p>
            <a:pPr marL="228600" lvl="0" indent="-228600" algn="l" rtl="0">
              <a:lnSpc>
                <a:spcPct val="90000"/>
              </a:lnSpc>
              <a:spcBef>
                <a:spcPts val="1000"/>
              </a:spcBef>
              <a:spcAft>
                <a:spcPts val="0"/>
              </a:spcAft>
              <a:buClr>
                <a:schemeClr val="lt1"/>
              </a:buClr>
              <a:buSzPts val="2800"/>
              <a:buChar char="•"/>
            </a:pPr>
            <a:r>
              <a:rPr lang="en-US">
                <a:solidFill>
                  <a:schemeClr val="lt1"/>
                </a:solidFill>
              </a:rPr>
              <a:t>Edited his books while married </a:t>
            </a:r>
            <a:endParaRPr/>
          </a:p>
          <a:p>
            <a:pPr marL="228600" lvl="0" indent="-50800" algn="l" rtl="0">
              <a:lnSpc>
                <a:spcPct val="90000"/>
              </a:lnSpc>
              <a:spcBef>
                <a:spcPts val="1000"/>
              </a:spcBef>
              <a:spcAft>
                <a:spcPts val="0"/>
              </a:spcAft>
              <a:buClr>
                <a:schemeClr val="dk1"/>
              </a:buClr>
              <a:buSzPts val="2800"/>
              <a:buNone/>
            </a:pPr>
            <a:endParaRPr>
              <a:solidFill>
                <a:schemeClr val="lt1"/>
              </a:solidFill>
            </a:endParaRPr>
          </a:p>
        </p:txBody>
      </p:sp>
      <p:pic>
        <p:nvPicPr>
          <p:cNvPr id="724" name="Google Shape;724;p104" descr="Elaine Goodale Eastman"/>
          <p:cNvPicPr preferRelativeResize="0"/>
          <p:nvPr/>
        </p:nvPicPr>
        <p:blipFill rotWithShape="1">
          <a:blip r:embed="rId3">
            <a:alphaModFix/>
          </a:blip>
          <a:srcRect/>
          <a:stretch/>
        </p:blipFill>
        <p:spPr>
          <a:xfrm>
            <a:off x="8255358" y="1517303"/>
            <a:ext cx="3335226" cy="4980606"/>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728"/>
        <p:cNvGrpSpPr/>
        <p:nvPr/>
      </p:nvGrpSpPr>
      <p:grpSpPr>
        <a:xfrm>
          <a:off x="0" y="0"/>
          <a:ext cx="0" cy="0"/>
          <a:chOff x="0" y="0"/>
          <a:chExt cx="0" cy="0"/>
        </a:xfrm>
      </p:grpSpPr>
      <p:sp>
        <p:nvSpPr>
          <p:cNvPr id="729" name="Google Shape;729;p10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FF00"/>
              </a:buClr>
              <a:buSzPts val="6600"/>
              <a:buFont typeface="Play"/>
              <a:buNone/>
            </a:pPr>
            <a:r>
              <a:rPr lang="en-US" sz="6600">
                <a:solidFill>
                  <a:srgbClr val="FFFF00"/>
                </a:solidFill>
                <a:latin typeface="Play"/>
                <a:ea typeface="Play"/>
                <a:cs typeface="Play"/>
                <a:sym typeface="Play"/>
              </a:rPr>
              <a:t>Why can’t people prosper on 160 acres of land?</a:t>
            </a:r>
            <a:endParaRPr sz="6600">
              <a:solidFill>
                <a:srgbClr val="FFFF00"/>
              </a:solidFill>
              <a:latin typeface="Play"/>
              <a:ea typeface="Play"/>
              <a:cs typeface="Play"/>
              <a:sym typeface="Play"/>
            </a:endParaRPr>
          </a:p>
        </p:txBody>
      </p:sp>
      <p:sp>
        <p:nvSpPr>
          <p:cNvPr id="730" name="Google Shape;730;p105"/>
          <p:cNvSpPr txBox="1">
            <a:spLocks noGrp="1"/>
          </p:cNvSpPr>
          <p:nvPr>
            <p:ph type="body" idx="2"/>
          </p:nvPr>
        </p:nvSpPr>
        <p:spPr>
          <a:xfrm>
            <a:off x="6854780" y="1825625"/>
            <a:ext cx="5181600" cy="4351338"/>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chemeClr val="lt1"/>
              </a:buClr>
              <a:buSzPts val="2700"/>
              <a:buFont typeface="Calibri"/>
              <a:buChar char="•"/>
            </a:pPr>
            <a:r>
              <a:rPr lang="en-US" sz="2700">
                <a:solidFill>
                  <a:schemeClr val="lt1"/>
                </a:solidFill>
              </a:rPr>
              <a:t>Most farmers produced primarily for the cash market and adapted their crops.</a:t>
            </a:r>
            <a:endParaRPr/>
          </a:p>
          <a:p>
            <a:pPr marL="342900" lvl="0" indent="-342900" algn="l" rtl="0">
              <a:lnSpc>
                <a:spcPct val="90000"/>
              </a:lnSpc>
              <a:spcBef>
                <a:spcPts val="540"/>
              </a:spcBef>
              <a:spcAft>
                <a:spcPts val="0"/>
              </a:spcAft>
              <a:buClr>
                <a:schemeClr val="lt1"/>
              </a:buClr>
              <a:buSzPts val="2700"/>
              <a:buFont typeface="Calibri"/>
              <a:buChar char="•"/>
            </a:pPr>
            <a:r>
              <a:rPr lang="en-US" sz="2700">
                <a:solidFill>
                  <a:schemeClr val="lt1"/>
                </a:solidFill>
              </a:rPr>
              <a:t>Wheat farmers, in particular, prospered. </a:t>
            </a:r>
            <a:endParaRPr/>
          </a:p>
          <a:p>
            <a:pPr marL="342900" lvl="0" indent="-342900" algn="l" rtl="0">
              <a:lnSpc>
                <a:spcPct val="90000"/>
              </a:lnSpc>
              <a:spcBef>
                <a:spcPts val="540"/>
              </a:spcBef>
              <a:spcAft>
                <a:spcPts val="0"/>
              </a:spcAft>
              <a:buClr>
                <a:schemeClr val="lt1"/>
              </a:buClr>
              <a:buSzPts val="2700"/>
              <a:buFont typeface="Calibri"/>
              <a:buChar char="•"/>
            </a:pPr>
            <a:r>
              <a:rPr lang="en-US" sz="2700">
                <a:solidFill>
                  <a:schemeClr val="lt1"/>
                </a:solidFill>
              </a:rPr>
              <a:t>Startup costs for a farm could keep a family in debt for decades.</a:t>
            </a:r>
            <a:endParaRPr/>
          </a:p>
          <a:p>
            <a:pPr marL="742950" lvl="1" indent="-285750" algn="l" rtl="0">
              <a:lnSpc>
                <a:spcPct val="90000"/>
              </a:lnSpc>
              <a:spcBef>
                <a:spcPts val="480"/>
              </a:spcBef>
              <a:spcAft>
                <a:spcPts val="0"/>
              </a:spcAft>
              <a:buClr>
                <a:schemeClr val="lt1"/>
              </a:buClr>
              <a:buSzPts val="2400"/>
              <a:buFont typeface="Calibri"/>
              <a:buChar char="–"/>
            </a:pPr>
            <a:r>
              <a:rPr lang="en-US">
                <a:solidFill>
                  <a:schemeClr val="lt1"/>
                </a:solidFill>
              </a:rPr>
              <a:t>The large capitalized farmer had the advantage over the small one.</a:t>
            </a:r>
            <a:endParaRPr/>
          </a:p>
          <a:p>
            <a:pPr marL="228600" lvl="0" indent="-50800" algn="l" rtl="0">
              <a:lnSpc>
                <a:spcPct val="90000"/>
              </a:lnSpc>
              <a:spcBef>
                <a:spcPts val="1000"/>
              </a:spcBef>
              <a:spcAft>
                <a:spcPts val="0"/>
              </a:spcAft>
              <a:buClr>
                <a:schemeClr val="dk1"/>
              </a:buClr>
              <a:buSzPts val="2800"/>
              <a:buNone/>
            </a:pPr>
            <a:endParaRPr/>
          </a:p>
        </p:txBody>
      </p:sp>
      <p:pic>
        <p:nvPicPr>
          <p:cNvPr id="731" name="Google Shape;731;p105"/>
          <p:cNvPicPr preferRelativeResize="0"/>
          <p:nvPr/>
        </p:nvPicPr>
        <p:blipFill rotWithShape="1">
          <a:blip r:embed="rId3">
            <a:alphaModFix/>
          </a:blip>
          <a:srcRect t="7844"/>
          <a:stretch/>
        </p:blipFill>
        <p:spPr>
          <a:xfrm>
            <a:off x="223461" y="1825625"/>
            <a:ext cx="6599657" cy="371229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735"/>
        <p:cNvGrpSpPr/>
        <p:nvPr/>
      </p:nvGrpSpPr>
      <p:grpSpPr>
        <a:xfrm>
          <a:off x="0" y="0"/>
          <a:ext cx="0" cy="0"/>
          <a:chOff x="0" y="0"/>
          <a:chExt cx="0" cy="0"/>
        </a:xfrm>
      </p:grpSpPr>
      <p:sp>
        <p:nvSpPr>
          <p:cNvPr id="736" name="Google Shape;736;p10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6000"/>
              <a:buFont typeface="Play"/>
              <a:buNone/>
            </a:pPr>
            <a:r>
              <a:rPr lang="en-US" sz="6000">
                <a:solidFill>
                  <a:schemeClr val="lt1"/>
                </a:solidFill>
                <a:latin typeface="Play"/>
                <a:ea typeface="Play"/>
                <a:cs typeface="Play"/>
                <a:sym typeface="Play"/>
              </a:rPr>
              <a:t>Photos of Wounded Knee 1890 -1973</a:t>
            </a:r>
            <a:endParaRPr sz="6000">
              <a:solidFill>
                <a:schemeClr val="lt1"/>
              </a:solidFill>
              <a:latin typeface="Play"/>
              <a:ea typeface="Play"/>
              <a:cs typeface="Play"/>
              <a:sym typeface="Play"/>
            </a:endParaRPr>
          </a:p>
        </p:txBody>
      </p:sp>
      <p:sp>
        <p:nvSpPr>
          <p:cNvPr id="737" name="Google Shape;737;p10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lt1"/>
              </a:buClr>
              <a:buSzPts val="2800"/>
              <a:buChar char="•"/>
            </a:pPr>
            <a:r>
              <a:rPr lang="en-US" u="sng">
                <a:solidFill>
                  <a:schemeClr val="hlink"/>
                </a:solidFill>
                <a:hlinkClick r:id="rId3"/>
              </a:rPr>
              <a:t>http://blogs.denverpost.com/captured/2014/01/02/wounded-knee-1890-1973-photos/6496</a:t>
            </a:r>
            <a:endParaRPr>
              <a:solidFill>
                <a:schemeClr val="lt1"/>
              </a:solidFill>
            </a:endParaRPr>
          </a:p>
        </p:txBody>
      </p:sp>
      <p:sp>
        <p:nvSpPr>
          <p:cNvPr id="738" name="Google Shape;738;p10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p>
            <a:pPr marL="228600" lvl="0" indent="-50800" algn="l" rtl="0">
              <a:lnSpc>
                <a:spcPct val="90000"/>
              </a:lnSpc>
              <a:spcBef>
                <a:spcPts val="0"/>
              </a:spcBef>
              <a:spcAft>
                <a:spcPts val="0"/>
              </a:spcAft>
              <a:buClr>
                <a:schemeClr val="dk1"/>
              </a:buClr>
              <a:buSzPts val="2800"/>
              <a:buNone/>
            </a:pP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742"/>
        <p:cNvGrpSpPr/>
        <p:nvPr/>
      </p:nvGrpSpPr>
      <p:grpSpPr>
        <a:xfrm>
          <a:off x="0" y="0"/>
          <a:ext cx="0" cy="0"/>
          <a:chOff x="0" y="0"/>
          <a:chExt cx="0" cy="0"/>
        </a:xfrm>
      </p:grpSpPr>
      <p:sp>
        <p:nvSpPr>
          <p:cNvPr id="743" name="Google Shape;743;p10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00B050"/>
              </a:buClr>
              <a:buSzPts val="6000"/>
              <a:buFont typeface="Play"/>
              <a:buNone/>
            </a:pPr>
            <a:r>
              <a:rPr lang="en-US" sz="6000">
                <a:solidFill>
                  <a:srgbClr val="00B050"/>
                </a:solidFill>
                <a:latin typeface="Play"/>
                <a:ea typeface="Play"/>
                <a:cs typeface="Play"/>
                <a:sym typeface="Play"/>
              </a:rPr>
              <a:t>Chief Red Cloud and Sitting Bull</a:t>
            </a:r>
            <a:endParaRPr sz="6000">
              <a:solidFill>
                <a:srgbClr val="00B050"/>
              </a:solidFill>
              <a:latin typeface="Play"/>
              <a:ea typeface="Play"/>
              <a:cs typeface="Play"/>
              <a:sym typeface="Play"/>
            </a:endParaRPr>
          </a:p>
        </p:txBody>
      </p:sp>
      <p:sp>
        <p:nvSpPr>
          <p:cNvPr id="744" name="Google Shape;744;p10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p>
            <a:pPr marL="228600" lvl="0" indent="-50800" algn="l" rtl="0">
              <a:lnSpc>
                <a:spcPct val="90000"/>
              </a:lnSpc>
              <a:spcBef>
                <a:spcPts val="0"/>
              </a:spcBef>
              <a:spcAft>
                <a:spcPts val="0"/>
              </a:spcAft>
              <a:buClr>
                <a:schemeClr val="dk1"/>
              </a:buClr>
              <a:buSzPts val="2800"/>
              <a:buNone/>
            </a:pPr>
            <a:endParaRPr/>
          </a:p>
        </p:txBody>
      </p:sp>
      <p:sp>
        <p:nvSpPr>
          <p:cNvPr id="745" name="Google Shape;745;p10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p>
            <a:pPr marL="228600" lvl="0" indent="-50800" algn="l" rtl="0">
              <a:lnSpc>
                <a:spcPct val="90000"/>
              </a:lnSpc>
              <a:spcBef>
                <a:spcPts val="0"/>
              </a:spcBef>
              <a:spcAft>
                <a:spcPts val="0"/>
              </a:spcAft>
              <a:buClr>
                <a:schemeClr val="dk1"/>
              </a:buClr>
              <a:buSzPts val="2800"/>
              <a:buNone/>
            </a:pPr>
            <a:endParaRPr/>
          </a:p>
        </p:txBody>
      </p:sp>
      <p:pic>
        <p:nvPicPr>
          <p:cNvPr id="746" name="Google Shape;746;p107" descr="https://mediacenter.smugmug.com/010-HISTORICPHOTOS/National/2013-12-20-Wounded-Knee/i-SJQCDw2/0/XL/wounded-knee-003-XL.jpg"/>
          <p:cNvPicPr preferRelativeResize="0"/>
          <p:nvPr/>
        </p:nvPicPr>
        <p:blipFill rotWithShape="1">
          <a:blip r:embed="rId3">
            <a:alphaModFix/>
          </a:blip>
          <a:srcRect/>
          <a:stretch/>
        </p:blipFill>
        <p:spPr>
          <a:xfrm>
            <a:off x="1417704" y="1825625"/>
            <a:ext cx="3772481" cy="4796797"/>
          </a:xfrm>
          <a:prstGeom prst="rect">
            <a:avLst/>
          </a:prstGeom>
          <a:noFill/>
          <a:ln>
            <a:noFill/>
          </a:ln>
        </p:spPr>
      </p:pic>
      <p:pic>
        <p:nvPicPr>
          <p:cNvPr id="747" name="Google Shape;747;p107" descr="https://mediacenter.smugmug.com/010-HISTORICPHOTOS/National/2013-12-20-Wounded-Knee/i-ZKxLtmq/0/XL/wounded-knee-002-XL.jpg"/>
          <p:cNvPicPr preferRelativeResize="0"/>
          <p:nvPr/>
        </p:nvPicPr>
        <p:blipFill rotWithShape="1">
          <a:blip r:embed="rId4">
            <a:alphaModFix/>
          </a:blip>
          <a:srcRect/>
          <a:stretch/>
        </p:blipFill>
        <p:spPr>
          <a:xfrm>
            <a:off x="7062988" y="1825625"/>
            <a:ext cx="3484809" cy="484843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751"/>
        <p:cNvGrpSpPr/>
        <p:nvPr/>
      </p:nvGrpSpPr>
      <p:grpSpPr>
        <a:xfrm>
          <a:off x="0" y="0"/>
          <a:ext cx="0" cy="0"/>
          <a:chOff x="0" y="0"/>
          <a:chExt cx="0" cy="0"/>
        </a:xfrm>
      </p:grpSpPr>
      <p:sp>
        <p:nvSpPr>
          <p:cNvPr id="752" name="Google Shape;752;p10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00B050"/>
              </a:buClr>
              <a:buSzPts val="4400"/>
              <a:buFont typeface="Play"/>
              <a:buNone/>
            </a:pPr>
            <a:r>
              <a:rPr lang="en-US">
                <a:solidFill>
                  <a:srgbClr val="00B050"/>
                </a:solidFill>
                <a:latin typeface="Play"/>
                <a:ea typeface="Play"/>
                <a:cs typeface="Play"/>
                <a:sym typeface="Play"/>
              </a:rPr>
              <a:t>Wounded Knee 1890 in Photos</a:t>
            </a:r>
            <a:endParaRPr>
              <a:solidFill>
                <a:srgbClr val="00B050"/>
              </a:solidFill>
              <a:latin typeface="Play"/>
              <a:ea typeface="Play"/>
              <a:cs typeface="Play"/>
              <a:sym typeface="Play"/>
            </a:endParaRPr>
          </a:p>
        </p:txBody>
      </p:sp>
      <p:sp>
        <p:nvSpPr>
          <p:cNvPr id="753" name="Google Shape;753;p108"/>
          <p:cNvSpPr txBox="1">
            <a:spLocks noGrp="1"/>
          </p:cNvSpPr>
          <p:nvPr>
            <p:ph type="body" idx="1"/>
          </p:nvPr>
        </p:nvSpPr>
        <p:spPr>
          <a:xfrm>
            <a:off x="0" y="1825625"/>
            <a:ext cx="3747752"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lt1"/>
              </a:buClr>
              <a:buSzPts val="2800"/>
              <a:buChar char="•"/>
            </a:pPr>
            <a:r>
              <a:rPr lang="en-US">
                <a:solidFill>
                  <a:schemeClr val="lt1"/>
                </a:solidFill>
              </a:rPr>
              <a:t>Miniconjou chief Spotted Elk (aka. Bigfoot) lies dead in the snow after massacre at Wounded Knee. Trager and Kuhn, photographer/Northwestern Photo Co., Chadron, Nebraska. </a:t>
            </a:r>
            <a:endParaRPr/>
          </a:p>
        </p:txBody>
      </p:sp>
      <p:sp>
        <p:nvSpPr>
          <p:cNvPr id="754" name="Google Shape;754;p10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p>
            <a:pPr marL="228600" lvl="0" indent="-50800" algn="l" rtl="0">
              <a:lnSpc>
                <a:spcPct val="90000"/>
              </a:lnSpc>
              <a:spcBef>
                <a:spcPts val="0"/>
              </a:spcBef>
              <a:spcAft>
                <a:spcPts val="0"/>
              </a:spcAft>
              <a:buClr>
                <a:schemeClr val="dk1"/>
              </a:buClr>
              <a:buSzPts val="2800"/>
              <a:buNone/>
            </a:pPr>
            <a:endParaRPr/>
          </a:p>
        </p:txBody>
      </p:sp>
      <p:pic>
        <p:nvPicPr>
          <p:cNvPr id="755" name="Google Shape;755;p108" descr="http://ix23.com/blogs/caveman-chuck/files/2012/12/wounded-knee-massacre_010_1024x603.jpg"/>
          <p:cNvPicPr preferRelativeResize="0"/>
          <p:nvPr/>
        </p:nvPicPr>
        <p:blipFill rotWithShape="1">
          <a:blip r:embed="rId3">
            <a:alphaModFix/>
          </a:blip>
          <a:srcRect/>
          <a:stretch/>
        </p:blipFill>
        <p:spPr>
          <a:xfrm>
            <a:off x="3889054" y="1825625"/>
            <a:ext cx="8302946" cy="4889333"/>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759"/>
        <p:cNvGrpSpPr/>
        <p:nvPr/>
      </p:nvGrpSpPr>
      <p:grpSpPr>
        <a:xfrm>
          <a:off x="0" y="0"/>
          <a:ext cx="0" cy="0"/>
          <a:chOff x="0" y="0"/>
          <a:chExt cx="0" cy="0"/>
        </a:xfrm>
      </p:grpSpPr>
      <p:sp>
        <p:nvSpPr>
          <p:cNvPr id="760" name="Google Shape;760;p10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endParaRPr/>
          </a:p>
        </p:txBody>
      </p:sp>
      <p:sp>
        <p:nvSpPr>
          <p:cNvPr id="761" name="Google Shape;761;p109"/>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p>
            <a:pPr marL="228600" lvl="0" indent="-50800" algn="l" rtl="0">
              <a:lnSpc>
                <a:spcPct val="90000"/>
              </a:lnSpc>
              <a:spcBef>
                <a:spcPts val="0"/>
              </a:spcBef>
              <a:spcAft>
                <a:spcPts val="0"/>
              </a:spcAft>
              <a:buClr>
                <a:schemeClr val="dk1"/>
              </a:buClr>
              <a:buSzPts val="2800"/>
              <a:buNone/>
            </a:pPr>
            <a:endParaRPr/>
          </a:p>
        </p:txBody>
      </p:sp>
      <p:sp>
        <p:nvSpPr>
          <p:cNvPr id="762" name="Google Shape;762;p109"/>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p>
            <a:pPr marL="228600" lvl="0" indent="-50800" algn="l" rtl="0">
              <a:lnSpc>
                <a:spcPct val="90000"/>
              </a:lnSpc>
              <a:spcBef>
                <a:spcPts val="0"/>
              </a:spcBef>
              <a:spcAft>
                <a:spcPts val="0"/>
              </a:spcAft>
              <a:buClr>
                <a:schemeClr val="dk1"/>
              </a:buClr>
              <a:buSzPts val="2800"/>
              <a:buNone/>
            </a:pPr>
            <a:endParaRPr/>
          </a:p>
        </p:txBody>
      </p:sp>
      <p:pic>
        <p:nvPicPr>
          <p:cNvPr id="763" name="Google Shape;763;p109" descr="https://upload.wikimedia.org/wikipedia/en/8/8c/Burial_Party_Wounded_Knee.jpg"/>
          <p:cNvPicPr preferRelativeResize="0"/>
          <p:nvPr/>
        </p:nvPicPr>
        <p:blipFill rotWithShape="1">
          <a:blip r:embed="rId3">
            <a:alphaModFix/>
          </a:blip>
          <a:srcRect/>
          <a:stretch/>
        </p:blipFill>
        <p:spPr>
          <a:xfrm>
            <a:off x="-1" y="0"/>
            <a:ext cx="12192001" cy="6730501"/>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767"/>
        <p:cNvGrpSpPr/>
        <p:nvPr/>
      </p:nvGrpSpPr>
      <p:grpSpPr>
        <a:xfrm>
          <a:off x="0" y="0"/>
          <a:ext cx="0" cy="0"/>
          <a:chOff x="0" y="0"/>
          <a:chExt cx="0" cy="0"/>
        </a:xfrm>
      </p:grpSpPr>
      <p:sp>
        <p:nvSpPr>
          <p:cNvPr id="768" name="Google Shape;768;p1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endParaRPr/>
          </a:p>
        </p:txBody>
      </p:sp>
      <p:sp>
        <p:nvSpPr>
          <p:cNvPr id="769" name="Google Shape;769;p110"/>
          <p:cNvSpPr txBox="1">
            <a:spLocks noGrp="1"/>
          </p:cNvSpPr>
          <p:nvPr>
            <p:ph type="body" idx="1"/>
          </p:nvPr>
        </p:nvSpPr>
        <p:spPr>
          <a:xfrm>
            <a:off x="394952" y="2057445"/>
            <a:ext cx="4511899"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lt1"/>
              </a:buClr>
              <a:buSzPts val="2800"/>
              <a:buChar char="•"/>
            </a:pPr>
            <a:r>
              <a:rPr lang="en-US">
                <a:solidFill>
                  <a:schemeClr val="lt1"/>
                </a:solidFill>
              </a:rPr>
              <a:t>"Burial of the dead at the battle of Wounded Knee, S.D." U.S. Soldiers putting Indians in common grave; some corpses are frozen in different positions. South Dakota. c1891 </a:t>
            </a:r>
            <a:endParaRPr/>
          </a:p>
        </p:txBody>
      </p:sp>
      <p:sp>
        <p:nvSpPr>
          <p:cNvPr id="770" name="Google Shape;770;p11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p>
            <a:pPr marL="228600" lvl="0" indent="-50800" algn="l" rtl="0">
              <a:lnSpc>
                <a:spcPct val="90000"/>
              </a:lnSpc>
              <a:spcBef>
                <a:spcPts val="0"/>
              </a:spcBef>
              <a:spcAft>
                <a:spcPts val="0"/>
              </a:spcAft>
              <a:buClr>
                <a:schemeClr val="dk1"/>
              </a:buClr>
              <a:buSzPts val="2800"/>
              <a:buNone/>
            </a:pPr>
            <a:endParaRPr/>
          </a:p>
        </p:txBody>
      </p:sp>
      <p:pic>
        <p:nvPicPr>
          <p:cNvPr id="771" name="Google Shape;771;p110" descr="https://mediacenter.smugmug.com/010-HISTORICPHOTOS/National/2013-12-20-Wounded-Knee/i-DxsgJd5/0/XL/wounded-knee-010-XL.jpg"/>
          <p:cNvPicPr preferRelativeResize="0"/>
          <p:nvPr/>
        </p:nvPicPr>
        <p:blipFill rotWithShape="1">
          <a:blip r:embed="rId3">
            <a:alphaModFix/>
          </a:blip>
          <a:srcRect/>
          <a:stretch/>
        </p:blipFill>
        <p:spPr>
          <a:xfrm>
            <a:off x="5203064" y="1814228"/>
            <a:ext cx="6988935" cy="5043772"/>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775"/>
        <p:cNvGrpSpPr/>
        <p:nvPr/>
      </p:nvGrpSpPr>
      <p:grpSpPr>
        <a:xfrm>
          <a:off x="0" y="0"/>
          <a:ext cx="0" cy="0"/>
          <a:chOff x="0" y="0"/>
          <a:chExt cx="0" cy="0"/>
        </a:xfrm>
      </p:grpSpPr>
      <p:sp>
        <p:nvSpPr>
          <p:cNvPr id="776" name="Google Shape;776;p1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FF00"/>
              </a:buClr>
              <a:buSzPts val="7200"/>
              <a:buFont typeface="Play"/>
              <a:buNone/>
            </a:pPr>
            <a:r>
              <a:rPr lang="en-US" sz="7200">
                <a:solidFill>
                  <a:srgbClr val="FFFF00"/>
                </a:solidFill>
                <a:latin typeface="Play"/>
                <a:ea typeface="Play"/>
                <a:cs typeface="Play"/>
                <a:sym typeface="Play"/>
              </a:rPr>
              <a:t>Dawes Plan Results for the Lakota Sioux</a:t>
            </a:r>
            <a:endParaRPr sz="7200">
              <a:solidFill>
                <a:srgbClr val="FFFF00"/>
              </a:solidFill>
              <a:latin typeface="Play"/>
              <a:ea typeface="Play"/>
              <a:cs typeface="Play"/>
              <a:sym typeface="Play"/>
            </a:endParaRPr>
          </a:p>
        </p:txBody>
      </p:sp>
      <p:sp>
        <p:nvSpPr>
          <p:cNvPr id="777" name="Google Shape;777;p1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lt1"/>
              </a:buClr>
              <a:buSzPts val="2800"/>
              <a:buChar char="•"/>
            </a:pPr>
            <a:r>
              <a:rPr lang="en-US">
                <a:solidFill>
                  <a:schemeClr val="lt1"/>
                </a:solidFill>
              </a:rPr>
              <a:t>Native Americans lost about 90 million acres (360,000 km²) of treaty land, or about two-thirds of their 1887 land base.</a:t>
            </a:r>
            <a:endParaRPr/>
          </a:p>
          <a:p>
            <a:pPr marL="228600" lvl="0" indent="-228600" algn="l" rtl="0">
              <a:lnSpc>
                <a:spcPct val="90000"/>
              </a:lnSpc>
              <a:spcBef>
                <a:spcPts val="1000"/>
              </a:spcBef>
              <a:spcAft>
                <a:spcPts val="0"/>
              </a:spcAft>
              <a:buClr>
                <a:schemeClr val="lt1"/>
              </a:buClr>
              <a:buSzPts val="2800"/>
              <a:buChar char="•"/>
            </a:pPr>
            <a:r>
              <a:rPr lang="en-US">
                <a:solidFill>
                  <a:schemeClr val="lt1"/>
                </a:solidFill>
              </a:rPr>
              <a:t> About 90,000 Indians were made landless. </a:t>
            </a:r>
            <a:endParaRPr>
              <a:solidFill>
                <a:schemeClr val="lt1"/>
              </a:solidFill>
            </a:endParaRPr>
          </a:p>
          <a:p>
            <a:pPr marL="228600" lvl="0" indent="-228600" algn="l" rtl="0">
              <a:lnSpc>
                <a:spcPct val="90000"/>
              </a:lnSpc>
              <a:spcBef>
                <a:spcPts val="1000"/>
              </a:spcBef>
              <a:spcAft>
                <a:spcPts val="0"/>
              </a:spcAft>
              <a:buClr>
                <a:schemeClr val="lt1"/>
              </a:buClr>
              <a:buSzPts val="2800"/>
              <a:buChar char="•"/>
            </a:pPr>
            <a:r>
              <a:rPr lang="en-US">
                <a:solidFill>
                  <a:schemeClr val="lt1"/>
                </a:solidFill>
              </a:rPr>
              <a:t>Dawes Act disrupted Native American tribes' communal life and  culture</a:t>
            </a:r>
            <a:endParaRPr>
              <a:solidFill>
                <a:schemeClr val="lt1"/>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781"/>
        <p:cNvGrpSpPr/>
        <p:nvPr/>
      </p:nvGrpSpPr>
      <p:grpSpPr>
        <a:xfrm>
          <a:off x="0" y="0"/>
          <a:ext cx="0" cy="0"/>
          <a:chOff x="0" y="0"/>
          <a:chExt cx="0" cy="0"/>
        </a:xfrm>
      </p:grpSpPr>
      <p:sp>
        <p:nvSpPr>
          <p:cNvPr id="782" name="Google Shape;782;p1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00FFFF"/>
              </a:buClr>
              <a:buSzPts val="6000"/>
              <a:buFont typeface="Play"/>
              <a:buNone/>
            </a:pPr>
            <a:r>
              <a:rPr lang="en-US" sz="6000">
                <a:solidFill>
                  <a:srgbClr val="00FFFF"/>
                </a:solidFill>
                <a:latin typeface="Play"/>
                <a:ea typeface="Play"/>
                <a:cs typeface="Play"/>
                <a:sym typeface="Play"/>
              </a:rPr>
              <a:t>Medal of Honor Controversy</a:t>
            </a:r>
            <a:endParaRPr sz="6000">
              <a:solidFill>
                <a:srgbClr val="00FFFF"/>
              </a:solidFill>
              <a:latin typeface="Play"/>
              <a:ea typeface="Play"/>
              <a:cs typeface="Play"/>
              <a:sym typeface="Play"/>
            </a:endParaRPr>
          </a:p>
        </p:txBody>
      </p:sp>
      <p:sp>
        <p:nvSpPr>
          <p:cNvPr id="783" name="Google Shape;783;p1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lt1"/>
              </a:buClr>
              <a:buSzPts val="2800"/>
              <a:buChar char="•"/>
            </a:pPr>
            <a:r>
              <a:rPr lang="en-US">
                <a:solidFill>
                  <a:schemeClr val="lt1"/>
                </a:solidFill>
              </a:rPr>
              <a:t>20 soldiers from the 7</a:t>
            </a:r>
            <a:r>
              <a:rPr lang="en-US" baseline="30000">
                <a:solidFill>
                  <a:schemeClr val="lt1"/>
                </a:solidFill>
              </a:rPr>
              <a:t>th</a:t>
            </a:r>
            <a:r>
              <a:rPr lang="en-US">
                <a:solidFill>
                  <a:schemeClr val="lt1"/>
                </a:solidFill>
              </a:rPr>
              <a:t> Calvary received Medals of Honor for their service to the US Government at the Battle of Wounded Knee</a:t>
            </a:r>
            <a:endParaRPr/>
          </a:p>
          <a:p>
            <a:pPr marL="228600" lvl="0" indent="-228600" algn="l" rtl="0">
              <a:lnSpc>
                <a:spcPct val="90000"/>
              </a:lnSpc>
              <a:spcBef>
                <a:spcPts val="1000"/>
              </a:spcBef>
              <a:spcAft>
                <a:spcPts val="0"/>
              </a:spcAft>
              <a:buClr>
                <a:schemeClr val="lt1"/>
              </a:buClr>
              <a:buSzPts val="2800"/>
              <a:buChar char="•"/>
            </a:pPr>
            <a:r>
              <a:rPr lang="en-US">
                <a:solidFill>
                  <a:schemeClr val="lt1"/>
                </a:solidFill>
              </a:rPr>
              <a:t>In 2001, National Congress of American Indians passed resolutions to condemn the Medals of Honor and asked the US Government to resend them.  </a:t>
            </a:r>
            <a:endParaRPr/>
          </a:p>
          <a:p>
            <a:pPr marL="228600" lvl="0" indent="-228600" algn="l" rtl="0">
              <a:lnSpc>
                <a:spcPct val="90000"/>
              </a:lnSpc>
              <a:spcBef>
                <a:spcPts val="1000"/>
              </a:spcBef>
              <a:spcAft>
                <a:spcPts val="0"/>
              </a:spcAft>
              <a:buClr>
                <a:schemeClr val="lt1"/>
              </a:buClr>
              <a:buSzPts val="2800"/>
              <a:buChar char="•"/>
            </a:pPr>
            <a:r>
              <a:rPr lang="en-US">
                <a:solidFill>
                  <a:schemeClr val="lt1"/>
                </a:solidFill>
              </a:rPr>
              <a:t>No action has been taken</a:t>
            </a:r>
            <a:endParaRPr>
              <a:solidFill>
                <a:schemeClr val="lt1"/>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bg>
      <p:bgPr>
        <a:solidFill>
          <a:schemeClr val="dk1"/>
        </a:solidFill>
        <a:effectLst/>
      </p:bgPr>
    </p:bg>
    <p:spTree>
      <p:nvGrpSpPr>
        <p:cNvPr id="1" name="Shape 787"/>
        <p:cNvGrpSpPr/>
        <p:nvPr/>
      </p:nvGrpSpPr>
      <p:grpSpPr>
        <a:xfrm>
          <a:off x="0" y="0"/>
          <a:ext cx="0" cy="0"/>
          <a:chOff x="0" y="0"/>
          <a:chExt cx="0" cy="0"/>
        </a:xfrm>
      </p:grpSpPr>
      <p:sp>
        <p:nvSpPr>
          <p:cNvPr id="788" name="Google Shape;788;p113"/>
          <p:cNvSpPr txBox="1"/>
          <p:nvPr/>
        </p:nvSpPr>
        <p:spPr>
          <a:xfrm>
            <a:off x="2209800" y="2130426"/>
            <a:ext cx="7772400" cy="14700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Stardos Stencil"/>
                <a:ea typeface="Stardos Stencil"/>
                <a:cs typeface="Stardos Stencil"/>
                <a:sym typeface="Stardos Stencil"/>
              </a:rPr>
              <a:t>Tombstone</a:t>
            </a:r>
            <a:endParaRPr sz="3600" b="0" i="0" u="none" strike="noStrike" cap="none">
              <a:solidFill>
                <a:schemeClr val="dk2"/>
              </a:solidFill>
              <a:latin typeface="Stardos Stencil"/>
              <a:ea typeface="Stardos Stencil"/>
              <a:cs typeface="Stardos Stencil"/>
              <a:sym typeface="Stardos Stencil"/>
            </a:endParaRPr>
          </a:p>
        </p:txBody>
      </p:sp>
      <p:pic>
        <p:nvPicPr>
          <p:cNvPr id="789" name="Google Shape;789;p113"/>
          <p:cNvPicPr preferRelativeResize="0"/>
          <p:nvPr/>
        </p:nvPicPr>
        <p:blipFill rotWithShape="1">
          <a:blip r:embed="rId3">
            <a:alphaModFix/>
          </a:blip>
          <a:srcRect/>
          <a:stretch/>
        </p:blipFill>
        <p:spPr>
          <a:xfrm>
            <a:off x="15751" y="0"/>
            <a:ext cx="12176249" cy="6858000"/>
          </a:xfrm>
          <a:prstGeom prst="rect">
            <a:avLst/>
          </a:prstGeom>
          <a:noFill/>
          <a:ln>
            <a:noFill/>
          </a:ln>
        </p:spPr>
      </p:pic>
      <p:pic>
        <p:nvPicPr>
          <p:cNvPr id="790" name="Google Shape;790;p113"/>
          <p:cNvPicPr preferRelativeResize="0"/>
          <p:nvPr/>
        </p:nvPicPr>
        <p:blipFill rotWithShape="1">
          <a:blip r:embed="rId4">
            <a:alphaModFix/>
          </a:blip>
          <a:srcRect/>
          <a:stretch/>
        </p:blipFill>
        <p:spPr>
          <a:xfrm>
            <a:off x="11232629" y="6248400"/>
            <a:ext cx="609600" cy="60960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bg>
      <p:bgPr>
        <a:solidFill>
          <a:schemeClr val="dk1"/>
        </a:solidFill>
        <a:effectLst/>
      </p:bgPr>
    </p:bg>
    <p:spTree>
      <p:nvGrpSpPr>
        <p:cNvPr id="1" name="Shape 794"/>
        <p:cNvGrpSpPr/>
        <p:nvPr/>
      </p:nvGrpSpPr>
      <p:grpSpPr>
        <a:xfrm>
          <a:off x="0" y="0"/>
          <a:ext cx="0" cy="0"/>
          <a:chOff x="0" y="0"/>
          <a:chExt cx="0" cy="0"/>
        </a:xfrm>
      </p:grpSpPr>
      <p:sp>
        <p:nvSpPr>
          <p:cNvPr id="795" name="Google Shape;795;p114"/>
          <p:cNvSpPr txBox="1">
            <a:spLocks noGrp="1"/>
          </p:cNvSpPr>
          <p:nvPr>
            <p:ph type="title"/>
          </p:nvPr>
        </p:nvSpPr>
        <p:spPr>
          <a:xfrm>
            <a:off x="609600" y="50801"/>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8000">
                <a:solidFill>
                  <a:srgbClr val="FF00FF"/>
                </a:solidFill>
                <a:latin typeface="Play"/>
                <a:ea typeface="Play"/>
                <a:cs typeface="Play"/>
                <a:sym typeface="Play"/>
              </a:rPr>
              <a:t>TOMBSTONE</a:t>
            </a:r>
            <a:endParaRPr sz="8000">
              <a:solidFill>
                <a:srgbClr val="FF00FF"/>
              </a:solidFill>
              <a:latin typeface="Play"/>
              <a:ea typeface="Play"/>
              <a:cs typeface="Play"/>
              <a:sym typeface="Play"/>
            </a:endParaRPr>
          </a:p>
        </p:txBody>
      </p:sp>
      <p:sp>
        <p:nvSpPr>
          <p:cNvPr id="796" name="Google Shape;796;p114"/>
          <p:cNvSpPr txBox="1">
            <a:spLocks noGrp="1"/>
          </p:cNvSpPr>
          <p:nvPr>
            <p:ph type="body" idx="1"/>
          </p:nvPr>
        </p:nvSpPr>
        <p:spPr>
          <a:xfrm>
            <a:off x="333828" y="1193801"/>
            <a:ext cx="7274681" cy="5257799"/>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lt1"/>
              </a:buClr>
              <a:buSzPts val="2400"/>
              <a:buFont typeface="Arial"/>
              <a:buChar char="•"/>
            </a:pPr>
            <a:r>
              <a:rPr lang="en-US" sz="2400">
                <a:solidFill>
                  <a:schemeClr val="lt1"/>
                </a:solidFill>
              </a:rPr>
              <a:t>Directed by George P. Cosmatos</a:t>
            </a:r>
            <a:endParaRPr sz="2400">
              <a:solidFill>
                <a:schemeClr val="lt1"/>
              </a:solidFill>
            </a:endParaRPr>
          </a:p>
          <a:p>
            <a:pPr marL="742950" lvl="1" indent="-285750" algn="l" rtl="0">
              <a:lnSpc>
                <a:spcPct val="100000"/>
              </a:lnSpc>
              <a:spcBef>
                <a:spcPts val="400"/>
              </a:spcBef>
              <a:spcAft>
                <a:spcPts val="0"/>
              </a:spcAft>
              <a:buClr>
                <a:schemeClr val="lt1"/>
              </a:buClr>
              <a:buSzPts val="2000"/>
              <a:buFont typeface="Arial"/>
              <a:buChar char="–"/>
            </a:pPr>
            <a:r>
              <a:rPr lang="en-US" sz="2000">
                <a:solidFill>
                  <a:schemeClr val="lt1"/>
                </a:solidFill>
              </a:rPr>
              <a:t>Directed </a:t>
            </a:r>
            <a:r>
              <a:rPr lang="en-US" sz="2000" i="1">
                <a:solidFill>
                  <a:schemeClr val="lt1"/>
                </a:solidFill>
              </a:rPr>
              <a:t>Rambo II</a:t>
            </a:r>
            <a:endParaRPr/>
          </a:p>
          <a:p>
            <a:pPr marL="342900" lvl="0" indent="-342900" algn="l" rtl="0">
              <a:lnSpc>
                <a:spcPct val="100000"/>
              </a:lnSpc>
              <a:spcBef>
                <a:spcPts val="480"/>
              </a:spcBef>
              <a:spcAft>
                <a:spcPts val="0"/>
              </a:spcAft>
              <a:buClr>
                <a:schemeClr val="lt1"/>
              </a:buClr>
              <a:buSzPts val="2400"/>
              <a:buFont typeface="Arial"/>
              <a:buChar char="•"/>
            </a:pPr>
            <a:r>
              <a:rPr lang="en-US" sz="2400">
                <a:solidFill>
                  <a:schemeClr val="lt1"/>
                </a:solidFill>
              </a:rPr>
              <a:t>Written by Kevin Jarre </a:t>
            </a:r>
            <a:endParaRPr/>
          </a:p>
          <a:p>
            <a:pPr marL="742950" lvl="1" indent="-285750" algn="l" rtl="0">
              <a:lnSpc>
                <a:spcPct val="100000"/>
              </a:lnSpc>
              <a:spcBef>
                <a:spcPts val="400"/>
              </a:spcBef>
              <a:spcAft>
                <a:spcPts val="0"/>
              </a:spcAft>
              <a:buClr>
                <a:schemeClr val="lt1"/>
              </a:buClr>
              <a:buSzPts val="2000"/>
              <a:buFont typeface="Arial"/>
              <a:buChar char="–"/>
            </a:pPr>
            <a:r>
              <a:rPr lang="en-US" sz="2000">
                <a:solidFill>
                  <a:schemeClr val="lt1"/>
                </a:solidFill>
              </a:rPr>
              <a:t>Wrote </a:t>
            </a:r>
            <a:r>
              <a:rPr lang="en-US" sz="2000" i="1">
                <a:solidFill>
                  <a:schemeClr val="lt1"/>
                </a:solidFill>
              </a:rPr>
              <a:t>Glory</a:t>
            </a:r>
            <a:endParaRPr/>
          </a:p>
          <a:p>
            <a:pPr marL="342900" lvl="0" indent="-342900" algn="l" rtl="0">
              <a:lnSpc>
                <a:spcPct val="100000"/>
              </a:lnSpc>
              <a:spcBef>
                <a:spcPts val="480"/>
              </a:spcBef>
              <a:spcAft>
                <a:spcPts val="0"/>
              </a:spcAft>
              <a:buClr>
                <a:schemeClr val="lt1"/>
              </a:buClr>
              <a:buSzPts val="2400"/>
              <a:buFont typeface="Arial"/>
              <a:buChar char="•"/>
            </a:pPr>
            <a:r>
              <a:rPr lang="en-US" sz="2400">
                <a:solidFill>
                  <a:schemeClr val="lt1"/>
                </a:solidFill>
              </a:rPr>
              <a:t>25 million in budget and earned 56 million </a:t>
            </a:r>
            <a:endParaRPr/>
          </a:p>
          <a:p>
            <a:pPr marL="342900" lvl="0" indent="-342900" algn="l" rtl="0">
              <a:lnSpc>
                <a:spcPct val="100000"/>
              </a:lnSpc>
              <a:spcBef>
                <a:spcPts val="480"/>
              </a:spcBef>
              <a:spcAft>
                <a:spcPts val="0"/>
              </a:spcAft>
              <a:buClr>
                <a:schemeClr val="lt1"/>
              </a:buClr>
              <a:buSzPts val="2400"/>
              <a:buFont typeface="Arial"/>
              <a:buChar char="•"/>
            </a:pPr>
            <a:r>
              <a:rPr lang="en-US" sz="2400">
                <a:solidFill>
                  <a:schemeClr val="lt1"/>
                </a:solidFill>
              </a:rPr>
              <a:t>Does not win any major acting awards but does continue the Western Genre rebirth started by </a:t>
            </a:r>
            <a:r>
              <a:rPr lang="en-US" sz="2400" i="1">
                <a:solidFill>
                  <a:schemeClr val="lt1"/>
                </a:solidFill>
              </a:rPr>
              <a:t>Dances with Wolves</a:t>
            </a:r>
            <a:endParaRPr/>
          </a:p>
          <a:p>
            <a:pPr marL="342900" lvl="0" indent="-342900" algn="l" rtl="0">
              <a:lnSpc>
                <a:spcPct val="100000"/>
              </a:lnSpc>
              <a:spcBef>
                <a:spcPts val="480"/>
              </a:spcBef>
              <a:spcAft>
                <a:spcPts val="0"/>
              </a:spcAft>
              <a:buClr>
                <a:schemeClr val="lt1"/>
              </a:buClr>
              <a:buSzPts val="2400"/>
              <a:buFont typeface="Arial"/>
              <a:buChar char="•"/>
            </a:pPr>
            <a:r>
              <a:rPr lang="en-US" sz="2400">
                <a:solidFill>
                  <a:schemeClr val="lt1"/>
                </a:solidFill>
              </a:rPr>
              <a:t>Critics and movie goers alike praise Val Kilmer’s performance as Doc Holiday.</a:t>
            </a:r>
            <a:endParaRPr/>
          </a:p>
          <a:p>
            <a:pPr marL="342900" lvl="0" indent="-342900" algn="l" rtl="0">
              <a:lnSpc>
                <a:spcPct val="100000"/>
              </a:lnSpc>
              <a:spcBef>
                <a:spcPts val="480"/>
              </a:spcBef>
              <a:spcAft>
                <a:spcPts val="0"/>
              </a:spcAft>
              <a:buClr>
                <a:schemeClr val="lt1"/>
              </a:buClr>
              <a:buSzPts val="2400"/>
              <a:buFont typeface="Arial"/>
              <a:buChar char="•"/>
            </a:pPr>
            <a:r>
              <a:rPr lang="en-US" sz="2400">
                <a:solidFill>
                  <a:schemeClr val="lt1"/>
                </a:solidFill>
              </a:rPr>
              <a:t>Competes against Kevin Costner’s </a:t>
            </a:r>
            <a:r>
              <a:rPr lang="en-US" sz="2400" i="1">
                <a:solidFill>
                  <a:schemeClr val="lt1"/>
                </a:solidFill>
              </a:rPr>
              <a:t>Wyatt Earp</a:t>
            </a:r>
            <a:r>
              <a:rPr lang="en-US" sz="2400">
                <a:solidFill>
                  <a:schemeClr val="lt1"/>
                </a:solidFill>
              </a:rPr>
              <a:t> which was released 6 months later and lost 40 million</a:t>
            </a:r>
            <a:endParaRPr sz="2400">
              <a:solidFill>
                <a:schemeClr val="lt1"/>
              </a:solidFill>
            </a:endParaRPr>
          </a:p>
        </p:txBody>
      </p:sp>
      <p:pic>
        <p:nvPicPr>
          <p:cNvPr id="797" name="Google Shape;797;p114"/>
          <p:cNvPicPr preferRelativeResize="0"/>
          <p:nvPr/>
        </p:nvPicPr>
        <p:blipFill rotWithShape="1">
          <a:blip r:embed="rId3">
            <a:alphaModFix/>
          </a:blip>
          <a:srcRect/>
          <a:stretch/>
        </p:blipFill>
        <p:spPr>
          <a:xfrm>
            <a:off x="7884280" y="490764"/>
            <a:ext cx="3973891" cy="5960836"/>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bg>
      <p:bgPr>
        <a:solidFill>
          <a:schemeClr val="dk1"/>
        </a:solidFill>
        <a:effectLst/>
      </p:bgPr>
    </p:bg>
    <p:spTree>
      <p:nvGrpSpPr>
        <p:cNvPr id="1" name="Shape 801"/>
        <p:cNvGrpSpPr/>
        <p:nvPr/>
      </p:nvGrpSpPr>
      <p:grpSpPr>
        <a:xfrm>
          <a:off x="0" y="0"/>
          <a:ext cx="0" cy="0"/>
          <a:chOff x="0" y="0"/>
          <a:chExt cx="0" cy="0"/>
        </a:xfrm>
      </p:grpSpPr>
      <p:sp>
        <p:nvSpPr>
          <p:cNvPr id="802" name="Google Shape;802;p115"/>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8000">
                <a:solidFill>
                  <a:srgbClr val="92D050"/>
                </a:solidFill>
                <a:latin typeface="Play"/>
                <a:ea typeface="Play"/>
                <a:cs typeface="Play"/>
                <a:sym typeface="Play"/>
              </a:rPr>
              <a:t>THE CAST</a:t>
            </a:r>
            <a:endParaRPr sz="8000">
              <a:solidFill>
                <a:srgbClr val="92D050"/>
              </a:solidFill>
              <a:latin typeface="Play"/>
              <a:ea typeface="Play"/>
              <a:cs typeface="Play"/>
              <a:sym typeface="Play"/>
            </a:endParaRPr>
          </a:p>
        </p:txBody>
      </p:sp>
      <p:sp>
        <p:nvSpPr>
          <p:cNvPr id="803" name="Google Shape;803;p115"/>
          <p:cNvSpPr txBox="1">
            <a:spLocks noGrp="1"/>
          </p:cNvSpPr>
          <p:nvPr>
            <p:ph type="body" idx="1"/>
          </p:nvPr>
        </p:nvSpPr>
        <p:spPr>
          <a:xfrm>
            <a:off x="232012" y="1869082"/>
            <a:ext cx="6032309" cy="4525963"/>
          </a:xfrm>
          <a:prstGeom prst="rect">
            <a:avLst/>
          </a:prstGeom>
          <a:noFill/>
          <a:ln>
            <a:noFill/>
          </a:ln>
        </p:spPr>
        <p:txBody>
          <a:bodyPr spcFirstLastPara="1" wrap="square" lIns="91425" tIns="45700" rIns="91425" bIns="45700" anchor="t" anchorCtr="0">
            <a:noAutofit/>
          </a:bodyPr>
          <a:lstStyle/>
          <a:p>
            <a:pPr marL="342900" lvl="0" indent="-342900" algn="ctr" rtl="0">
              <a:lnSpc>
                <a:spcPct val="100000"/>
              </a:lnSpc>
              <a:spcBef>
                <a:spcPts val="0"/>
              </a:spcBef>
              <a:spcAft>
                <a:spcPts val="0"/>
              </a:spcAft>
              <a:buClr>
                <a:srgbClr val="FFFF00"/>
              </a:buClr>
              <a:buSzPts val="3200"/>
              <a:buFont typeface="Arial"/>
              <a:buChar char="•"/>
            </a:pPr>
            <a:r>
              <a:rPr lang="en-US">
                <a:solidFill>
                  <a:srgbClr val="FFFF00"/>
                </a:solidFill>
              </a:rPr>
              <a:t>Kurt Russell as Wyatt Earp</a:t>
            </a:r>
            <a:endParaRPr/>
          </a:p>
          <a:p>
            <a:pPr marL="342900" lvl="0" indent="-342900" algn="ctr" rtl="0">
              <a:lnSpc>
                <a:spcPct val="100000"/>
              </a:lnSpc>
              <a:spcBef>
                <a:spcPts val="640"/>
              </a:spcBef>
              <a:spcAft>
                <a:spcPts val="0"/>
              </a:spcAft>
              <a:buClr>
                <a:srgbClr val="FFFF00"/>
              </a:buClr>
              <a:buSzPts val="3200"/>
              <a:buFont typeface="Arial"/>
              <a:buChar char="•"/>
            </a:pPr>
            <a:r>
              <a:rPr lang="en-US">
                <a:solidFill>
                  <a:srgbClr val="FFFF00"/>
                </a:solidFill>
              </a:rPr>
              <a:t>Val Kilmer as Doc Holiday</a:t>
            </a:r>
            <a:endParaRPr/>
          </a:p>
          <a:p>
            <a:pPr marL="342900" lvl="0" indent="-342900" algn="ctr" rtl="0">
              <a:lnSpc>
                <a:spcPct val="100000"/>
              </a:lnSpc>
              <a:spcBef>
                <a:spcPts val="640"/>
              </a:spcBef>
              <a:spcAft>
                <a:spcPts val="0"/>
              </a:spcAft>
              <a:buClr>
                <a:srgbClr val="FFFF00"/>
              </a:buClr>
              <a:buSzPts val="3200"/>
              <a:buFont typeface="Arial"/>
              <a:buChar char="•"/>
            </a:pPr>
            <a:r>
              <a:rPr lang="en-US">
                <a:solidFill>
                  <a:srgbClr val="FFFF00"/>
                </a:solidFill>
              </a:rPr>
              <a:t>Bill Paxon and Morgan Earp</a:t>
            </a:r>
            <a:endParaRPr/>
          </a:p>
          <a:p>
            <a:pPr marL="342900" lvl="0" indent="-342900" algn="ctr" rtl="0">
              <a:lnSpc>
                <a:spcPct val="100000"/>
              </a:lnSpc>
              <a:spcBef>
                <a:spcPts val="640"/>
              </a:spcBef>
              <a:spcAft>
                <a:spcPts val="0"/>
              </a:spcAft>
              <a:buClr>
                <a:srgbClr val="FFFF00"/>
              </a:buClr>
              <a:buSzPts val="3200"/>
              <a:buFont typeface="Arial"/>
              <a:buChar char="•"/>
            </a:pPr>
            <a:r>
              <a:rPr lang="en-US">
                <a:solidFill>
                  <a:srgbClr val="FFFF00"/>
                </a:solidFill>
              </a:rPr>
              <a:t>Sam Elliott as Virgil Earp</a:t>
            </a:r>
            <a:endParaRPr>
              <a:solidFill>
                <a:srgbClr val="FFFF00"/>
              </a:solidFill>
            </a:endParaRPr>
          </a:p>
        </p:txBody>
      </p:sp>
      <p:pic>
        <p:nvPicPr>
          <p:cNvPr id="804" name="Google Shape;804;p115"/>
          <p:cNvPicPr preferRelativeResize="0"/>
          <p:nvPr/>
        </p:nvPicPr>
        <p:blipFill rotWithShape="1">
          <a:blip r:embed="rId3">
            <a:alphaModFix/>
          </a:blip>
          <a:srcRect/>
          <a:stretch/>
        </p:blipFill>
        <p:spPr>
          <a:xfrm>
            <a:off x="6416082" y="1869082"/>
            <a:ext cx="5514975" cy="3648075"/>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808"/>
        <p:cNvGrpSpPr/>
        <p:nvPr/>
      </p:nvGrpSpPr>
      <p:grpSpPr>
        <a:xfrm>
          <a:off x="0" y="0"/>
          <a:ext cx="0" cy="0"/>
          <a:chOff x="0" y="0"/>
          <a:chExt cx="0" cy="0"/>
        </a:xfrm>
      </p:grpSpPr>
      <p:sp>
        <p:nvSpPr>
          <p:cNvPr id="809" name="Google Shape;809;p116"/>
          <p:cNvSpPr txBox="1">
            <a:spLocks noGrp="1"/>
          </p:cNvSpPr>
          <p:nvPr>
            <p:ph type="body" idx="1"/>
          </p:nvPr>
        </p:nvSpPr>
        <p:spPr>
          <a:xfrm>
            <a:off x="2057400" y="5105400"/>
            <a:ext cx="6172200" cy="20574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3200"/>
              <a:buFont typeface="Arial"/>
              <a:buChar char="•"/>
            </a:pPr>
            <a:r>
              <a:rPr lang="en-US"/>
              <a:t>Allen Street </a:t>
            </a:r>
            <a:endParaRPr/>
          </a:p>
        </p:txBody>
      </p:sp>
      <p:pic>
        <p:nvPicPr>
          <p:cNvPr id="810" name="Google Shape;810;p116" descr="cityoftombstone"/>
          <p:cNvPicPr preferRelativeResize="0"/>
          <p:nvPr/>
        </p:nvPicPr>
        <p:blipFill rotWithShape="1">
          <a:blip r:embed="rId3">
            <a:alphaModFix/>
          </a:blip>
          <a:srcRect/>
          <a:stretch/>
        </p:blipFill>
        <p:spPr>
          <a:xfrm>
            <a:off x="1524000" y="0"/>
            <a:ext cx="9144000" cy="1860550"/>
          </a:xfrm>
          <a:prstGeom prst="rect">
            <a:avLst/>
          </a:prstGeom>
          <a:noFill/>
          <a:ln>
            <a:noFill/>
          </a:ln>
        </p:spPr>
      </p:pic>
      <p:pic>
        <p:nvPicPr>
          <p:cNvPr id="811" name="Google Shape;811;p116" descr="citysealweb"/>
          <p:cNvPicPr preferRelativeResize="0"/>
          <p:nvPr/>
        </p:nvPicPr>
        <p:blipFill rotWithShape="1">
          <a:blip r:embed="rId4">
            <a:alphaModFix/>
          </a:blip>
          <a:srcRect/>
          <a:stretch/>
        </p:blipFill>
        <p:spPr>
          <a:xfrm>
            <a:off x="0" y="4625051"/>
            <a:ext cx="2362200" cy="2362200"/>
          </a:xfrm>
          <a:prstGeom prst="rect">
            <a:avLst/>
          </a:prstGeom>
          <a:noFill/>
          <a:ln>
            <a:noFill/>
          </a:ln>
        </p:spPr>
      </p:pic>
      <p:pic>
        <p:nvPicPr>
          <p:cNvPr id="812" name="Google Shape;812;p116" descr="Allen Street In TOmbstone Arizona"/>
          <p:cNvPicPr preferRelativeResize="0"/>
          <p:nvPr/>
        </p:nvPicPr>
        <p:blipFill rotWithShape="1">
          <a:blip r:embed="rId5">
            <a:alphaModFix/>
          </a:blip>
          <a:srcRect/>
          <a:stretch/>
        </p:blipFill>
        <p:spPr>
          <a:xfrm>
            <a:off x="0" y="1681956"/>
            <a:ext cx="6400800" cy="2992438"/>
          </a:xfrm>
          <a:prstGeom prst="rect">
            <a:avLst/>
          </a:prstGeom>
          <a:noFill/>
          <a:ln>
            <a:noFill/>
          </a:ln>
        </p:spPr>
      </p:pic>
      <p:pic>
        <p:nvPicPr>
          <p:cNvPr id="813" name="Google Shape;813;p116"/>
          <p:cNvPicPr preferRelativeResize="0"/>
          <p:nvPr/>
        </p:nvPicPr>
        <p:blipFill rotWithShape="1">
          <a:blip r:embed="rId6">
            <a:alphaModFix/>
          </a:blip>
          <a:srcRect/>
          <a:stretch/>
        </p:blipFill>
        <p:spPr>
          <a:xfrm>
            <a:off x="7201056" y="1860550"/>
            <a:ext cx="4990944" cy="4635857"/>
          </a:xfrm>
          <a:prstGeom prst="rect">
            <a:avLst/>
          </a:prstGeom>
          <a:noFill/>
          <a:ln>
            <a:noFill/>
          </a:ln>
        </p:spPr>
      </p:pic>
      <p:pic>
        <p:nvPicPr>
          <p:cNvPr id="814" name="Google Shape;814;p116"/>
          <p:cNvPicPr preferRelativeResize="0"/>
          <p:nvPr/>
        </p:nvPicPr>
        <p:blipFill rotWithShape="1">
          <a:blip r:embed="rId7">
            <a:alphaModFix/>
          </a:blip>
          <a:srcRect t="18421" b="10846"/>
          <a:stretch/>
        </p:blipFill>
        <p:spPr>
          <a:xfrm>
            <a:off x="5379830" y="4906741"/>
            <a:ext cx="1704975" cy="1798819"/>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818"/>
        <p:cNvGrpSpPr/>
        <p:nvPr/>
      </p:nvGrpSpPr>
      <p:grpSpPr>
        <a:xfrm>
          <a:off x="0" y="0"/>
          <a:ext cx="0" cy="0"/>
          <a:chOff x="0" y="0"/>
          <a:chExt cx="0" cy="0"/>
        </a:xfrm>
      </p:grpSpPr>
      <p:sp>
        <p:nvSpPr>
          <p:cNvPr id="819" name="Google Shape;819;p117"/>
          <p:cNvSpPr txBox="1">
            <a:spLocks noGrp="1"/>
          </p:cNvSpPr>
          <p:nvPr>
            <p:ph type="title"/>
          </p:nvPr>
        </p:nvSpPr>
        <p:spPr>
          <a:xfrm>
            <a:off x="691487" y="0"/>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8800">
                <a:latin typeface="Play"/>
                <a:ea typeface="Play"/>
                <a:cs typeface="Play"/>
                <a:sym typeface="Play"/>
              </a:rPr>
              <a:t>Tombstone</a:t>
            </a:r>
            <a:endParaRPr/>
          </a:p>
        </p:txBody>
      </p:sp>
      <p:sp>
        <p:nvSpPr>
          <p:cNvPr id="820" name="Google Shape;820;p117"/>
          <p:cNvSpPr txBox="1">
            <a:spLocks noGrp="1"/>
          </p:cNvSpPr>
          <p:nvPr>
            <p:ph type="body" idx="1"/>
          </p:nvPr>
        </p:nvSpPr>
        <p:spPr>
          <a:xfrm>
            <a:off x="358878" y="582924"/>
            <a:ext cx="3947652" cy="5906727"/>
          </a:xfrm>
          <a:prstGeom prst="rect">
            <a:avLst/>
          </a:prstGeom>
          <a:solidFill>
            <a:schemeClr val="lt1">
              <a:alpha val="77254"/>
            </a:schemeClr>
          </a:solid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3200"/>
              <a:buFont typeface="Arial"/>
              <a:buChar char="•"/>
            </a:pPr>
            <a:r>
              <a:rPr lang="en-US"/>
              <a:t>In 20 years it is estimated that the area yielded some $40m in silver and $3m in gold. </a:t>
            </a:r>
            <a:endParaRPr/>
          </a:p>
          <a:p>
            <a:pPr marL="342900" lvl="0" indent="-342900" algn="l" rtl="0">
              <a:lnSpc>
                <a:spcPct val="100000"/>
              </a:lnSpc>
              <a:spcBef>
                <a:spcPts val="640"/>
              </a:spcBef>
              <a:spcAft>
                <a:spcPts val="0"/>
              </a:spcAft>
              <a:buClr>
                <a:schemeClr val="dk1"/>
              </a:buClr>
              <a:buSzPts val="3200"/>
              <a:buFont typeface="Arial"/>
              <a:buChar char="•"/>
            </a:pPr>
            <a:r>
              <a:rPr lang="en-US"/>
              <a:t>The mines were abandoned at the beginning of the 20th century and Tombstone became a ghost town </a:t>
            </a:r>
            <a:endParaRPr/>
          </a:p>
        </p:txBody>
      </p:sp>
      <p:pic>
        <p:nvPicPr>
          <p:cNvPr id="821" name="Google Shape;821;p117"/>
          <p:cNvPicPr preferRelativeResize="0"/>
          <p:nvPr/>
        </p:nvPicPr>
        <p:blipFill rotWithShape="1">
          <a:blip r:embed="rId3">
            <a:alphaModFix/>
          </a:blip>
          <a:srcRect/>
          <a:stretch/>
        </p:blipFill>
        <p:spPr>
          <a:xfrm>
            <a:off x="5601149" y="1143000"/>
            <a:ext cx="5680377" cy="5800725"/>
          </a:xfrm>
          <a:prstGeom prst="rect">
            <a:avLst/>
          </a:prstGeom>
          <a:noFill/>
          <a:ln>
            <a:noFill/>
          </a:ln>
        </p:spPr>
      </p:pic>
      <p:pic>
        <p:nvPicPr>
          <p:cNvPr id="822" name="Google Shape;822;p117"/>
          <p:cNvPicPr preferRelativeResize="0"/>
          <p:nvPr/>
        </p:nvPicPr>
        <p:blipFill rotWithShape="1">
          <a:blip r:embed="rId4">
            <a:alphaModFix/>
          </a:blip>
          <a:srcRect/>
          <a:stretch/>
        </p:blipFill>
        <p:spPr>
          <a:xfrm>
            <a:off x="4649039" y="1520252"/>
            <a:ext cx="609600" cy="60960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826"/>
        <p:cNvGrpSpPr/>
        <p:nvPr/>
      </p:nvGrpSpPr>
      <p:grpSpPr>
        <a:xfrm>
          <a:off x="0" y="0"/>
          <a:ext cx="0" cy="0"/>
          <a:chOff x="0" y="0"/>
          <a:chExt cx="0" cy="0"/>
        </a:xfrm>
      </p:grpSpPr>
      <p:sp>
        <p:nvSpPr>
          <p:cNvPr id="827" name="Google Shape;827;p118"/>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endParaRPr/>
          </a:p>
        </p:txBody>
      </p:sp>
      <p:sp>
        <p:nvSpPr>
          <p:cNvPr id="828" name="Google Shape;828;p118"/>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Autofit/>
          </a:bodyPr>
          <a:lstStyle/>
          <a:p>
            <a:pPr marL="342900" lvl="0" indent="-139700" algn="l" rtl="0">
              <a:lnSpc>
                <a:spcPct val="100000"/>
              </a:lnSpc>
              <a:spcBef>
                <a:spcPts val="0"/>
              </a:spcBef>
              <a:spcAft>
                <a:spcPts val="0"/>
              </a:spcAft>
              <a:buClr>
                <a:schemeClr val="dk1"/>
              </a:buClr>
              <a:buSzPts val="3200"/>
              <a:buFont typeface="Arial"/>
              <a:buNone/>
            </a:pPr>
            <a:endParaRPr/>
          </a:p>
        </p:txBody>
      </p:sp>
      <p:pic>
        <p:nvPicPr>
          <p:cNvPr id="829" name="Google Shape;829;p118" descr="Boot Hill Graveyard"/>
          <p:cNvPicPr preferRelativeResize="0"/>
          <p:nvPr/>
        </p:nvPicPr>
        <p:blipFill rotWithShape="1">
          <a:blip r:embed="rId3">
            <a:alphaModFix/>
          </a:blip>
          <a:srcRect/>
          <a:stretch/>
        </p:blipFill>
        <p:spPr>
          <a:xfrm>
            <a:off x="6476999" y="-1"/>
            <a:ext cx="5715001" cy="6888671"/>
          </a:xfrm>
          <a:prstGeom prst="rect">
            <a:avLst/>
          </a:prstGeom>
          <a:noFill/>
          <a:ln>
            <a:noFill/>
          </a:ln>
        </p:spPr>
      </p:pic>
      <p:pic>
        <p:nvPicPr>
          <p:cNvPr id="830" name="Google Shape;830;p118" descr="tombstone_bh4"/>
          <p:cNvPicPr preferRelativeResize="0"/>
          <p:nvPr/>
        </p:nvPicPr>
        <p:blipFill rotWithShape="1">
          <a:blip r:embed="rId4">
            <a:alphaModFix/>
          </a:blip>
          <a:srcRect/>
          <a:stretch/>
        </p:blipFill>
        <p:spPr>
          <a:xfrm>
            <a:off x="179883" y="-96138"/>
            <a:ext cx="3453982" cy="6954138"/>
          </a:xfrm>
          <a:prstGeom prst="rect">
            <a:avLst/>
          </a:prstGeom>
          <a:noFill/>
          <a:ln>
            <a:noFill/>
          </a:ln>
        </p:spPr>
      </p:pic>
      <p:pic>
        <p:nvPicPr>
          <p:cNvPr id="831" name="Google Shape;831;p118" descr="tombstone_bh7"/>
          <p:cNvPicPr preferRelativeResize="0"/>
          <p:nvPr/>
        </p:nvPicPr>
        <p:blipFill rotWithShape="1">
          <a:blip r:embed="rId5">
            <a:alphaModFix/>
          </a:blip>
          <a:srcRect/>
          <a:stretch/>
        </p:blipFill>
        <p:spPr>
          <a:xfrm>
            <a:off x="3633865" y="0"/>
            <a:ext cx="3141689" cy="6829759"/>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835"/>
        <p:cNvGrpSpPr/>
        <p:nvPr/>
      </p:nvGrpSpPr>
      <p:grpSpPr>
        <a:xfrm>
          <a:off x="0" y="0"/>
          <a:ext cx="0" cy="0"/>
          <a:chOff x="0" y="0"/>
          <a:chExt cx="0" cy="0"/>
        </a:xfrm>
      </p:grpSpPr>
      <p:sp>
        <p:nvSpPr>
          <p:cNvPr id="836" name="Google Shape;836;p119"/>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9600">
                <a:latin typeface="Play"/>
                <a:ea typeface="Play"/>
                <a:cs typeface="Play"/>
                <a:sym typeface="Play"/>
              </a:rPr>
              <a:t>Wyatt Earp</a:t>
            </a:r>
            <a:endParaRPr sz="9600">
              <a:latin typeface="Play"/>
              <a:ea typeface="Play"/>
              <a:cs typeface="Play"/>
              <a:sym typeface="Play"/>
            </a:endParaRPr>
          </a:p>
        </p:txBody>
      </p:sp>
      <p:sp>
        <p:nvSpPr>
          <p:cNvPr id="837" name="Google Shape;837;p119"/>
          <p:cNvSpPr txBox="1">
            <a:spLocks noGrp="1"/>
          </p:cNvSpPr>
          <p:nvPr>
            <p:ph type="body" idx="1"/>
          </p:nvPr>
        </p:nvSpPr>
        <p:spPr>
          <a:xfrm>
            <a:off x="232227" y="1417638"/>
            <a:ext cx="7121609" cy="5440362"/>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3200"/>
              <a:buFont typeface="Arial"/>
              <a:buChar char="•"/>
            </a:pPr>
            <a:r>
              <a:rPr lang="en-US"/>
              <a:t>Earp moved from town to town across the West, earning his living as a saloonkeeper, gunslinger, gambler, miner and frontier lawman, alongside his brothers. Late in life, he settled in California, and collaborated on a largely fictionalized account of his life that made him a popular hero when it was published in 1931, two years after he died.</a:t>
            </a:r>
            <a:endParaRPr/>
          </a:p>
        </p:txBody>
      </p:sp>
      <p:pic>
        <p:nvPicPr>
          <p:cNvPr id="838" name="Google Shape;838;p119"/>
          <p:cNvPicPr preferRelativeResize="0"/>
          <p:nvPr/>
        </p:nvPicPr>
        <p:blipFill rotWithShape="1">
          <a:blip r:embed="rId3">
            <a:alphaModFix/>
          </a:blip>
          <a:srcRect/>
          <a:stretch/>
        </p:blipFill>
        <p:spPr>
          <a:xfrm>
            <a:off x="7798785" y="1572185"/>
            <a:ext cx="3948015" cy="4366419"/>
          </a:xfrm>
          <a:prstGeom prst="rect">
            <a:avLst/>
          </a:prstGeom>
          <a:noFill/>
          <a:ln>
            <a:noFill/>
          </a:ln>
        </p:spPr>
      </p:pic>
      <p:pic>
        <p:nvPicPr>
          <p:cNvPr id="839" name="Google Shape;839;p119"/>
          <p:cNvPicPr preferRelativeResize="0"/>
          <p:nvPr/>
        </p:nvPicPr>
        <p:blipFill rotWithShape="1">
          <a:blip r:embed="rId4">
            <a:alphaModFix/>
          </a:blip>
          <a:srcRect l="24253" r="7551"/>
          <a:stretch/>
        </p:blipFill>
        <p:spPr>
          <a:xfrm>
            <a:off x="7544849" y="1417638"/>
            <a:ext cx="4455886" cy="36671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843"/>
        <p:cNvGrpSpPr/>
        <p:nvPr/>
      </p:nvGrpSpPr>
      <p:grpSpPr>
        <a:xfrm>
          <a:off x="0" y="0"/>
          <a:ext cx="0" cy="0"/>
          <a:chOff x="0" y="0"/>
          <a:chExt cx="0" cy="0"/>
        </a:xfrm>
      </p:grpSpPr>
      <p:sp>
        <p:nvSpPr>
          <p:cNvPr id="844" name="Google Shape;844;p120"/>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Wyatt Earp, post Tombstone</a:t>
            </a:r>
            <a:endParaRPr/>
          </a:p>
        </p:txBody>
      </p:sp>
      <p:sp>
        <p:nvSpPr>
          <p:cNvPr id="845" name="Google Shape;845;p120"/>
          <p:cNvSpPr txBox="1">
            <a:spLocks noGrp="1"/>
          </p:cNvSpPr>
          <p:nvPr>
            <p:ph type="body" idx="1"/>
          </p:nvPr>
        </p:nvSpPr>
        <p:spPr>
          <a:xfrm>
            <a:off x="714531" y="1642491"/>
            <a:ext cx="10972800" cy="5215509"/>
          </a:xfrm>
          <a:prstGeom prst="rect">
            <a:avLst/>
          </a:prstGeom>
          <a:solidFill>
            <a:schemeClr val="lt1">
              <a:alpha val="80392"/>
            </a:schemeClr>
          </a:solid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3200"/>
              <a:buFont typeface="Arial"/>
              <a:buChar char="•"/>
            </a:pPr>
            <a:r>
              <a:rPr lang="en-US"/>
              <a:t>Earp, who had no children, was the last surviving participant of the OK Corral gunfight. </a:t>
            </a:r>
            <a:endParaRPr/>
          </a:p>
          <a:p>
            <a:pPr marL="342900" lvl="0" indent="-342900" algn="l" rtl="0">
              <a:lnSpc>
                <a:spcPct val="100000"/>
              </a:lnSpc>
              <a:spcBef>
                <a:spcPts val="640"/>
              </a:spcBef>
              <a:spcAft>
                <a:spcPts val="0"/>
              </a:spcAft>
              <a:buClr>
                <a:schemeClr val="dk1"/>
              </a:buClr>
              <a:buSzPts val="3200"/>
              <a:buFont typeface="Arial"/>
              <a:buChar char="•"/>
            </a:pPr>
            <a:r>
              <a:rPr lang="en-US"/>
              <a:t>consulted on Hollywood westerns and gotten to known various actors and directors. </a:t>
            </a:r>
            <a:endParaRPr/>
          </a:p>
          <a:p>
            <a:pPr marL="342900" lvl="0" indent="-342900" algn="l" rtl="0">
              <a:lnSpc>
                <a:spcPct val="100000"/>
              </a:lnSpc>
              <a:spcBef>
                <a:spcPts val="640"/>
              </a:spcBef>
              <a:spcAft>
                <a:spcPts val="0"/>
              </a:spcAft>
              <a:buClr>
                <a:schemeClr val="dk1"/>
              </a:buClr>
              <a:buSzPts val="3200"/>
              <a:buFont typeface="Arial"/>
              <a:buChar char="•"/>
            </a:pPr>
            <a:r>
              <a:rPr lang="en-US"/>
              <a:t>His funeral was attended by such celebrities as Western film star Tom Mix, who served as a pallbearer.</a:t>
            </a:r>
            <a:br>
              <a:rPr lang="en-US"/>
            </a:br>
            <a:r>
              <a:rPr lang="en-US"/>
              <a:t>After his death, Earp was portrayed by Hollywood as a heroic lawman, thanks in part to a best-selling—but significantly embellished—1931 biography, “Wyatt Earp: Frontier Marshall” by Stuart Lake. </a:t>
            </a:r>
            <a:endParaRPr/>
          </a:p>
        </p:txBody>
      </p:sp>
      <p:pic>
        <p:nvPicPr>
          <p:cNvPr id="846" name="Google Shape;846;p120"/>
          <p:cNvPicPr preferRelativeResize="0"/>
          <p:nvPr/>
        </p:nvPicPr>
        <p:blipFill rotWithShape="1">
          <a:blip r:embed="rId3">
            <a:alphaModFix/>
          </a:blip>
          <a:srcRect/>
          <a:stretch/>
        </p:blipFill>
        <p:spPr>
          <a:xfrm>
            <a:off x="10972800" y="541338"/>
            <a:ext cx="609600" cy="60960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850"/>
        <p:cNvGrpSpPr/>
        <p:nvPr/>
      </p:nvGrpSpPr>
      <p:grpSpPr>
        <a:xfrm>
          <a:off x="0" y="0"/>
          <a:ext cx="0" cy="0"/>
          <a:chOff x="0" y="0"/>
          <a:chExt cx="0" cy="0"/>
        </a:xfrm>
      </p:grpSpPr>
      <p:sp>
        <p:nvSpPr>
          <p:cNvPr id="851" name="Google Shape;851;p121"/>
          <p:cNvSpPr txBox="1">
            <a:spLocks noGrp="1"/>
          </p:cNvSpPr>
          <p:nvPr>
            <p:ph type="title"/>
          </p:nvPr>
        </p:nvSpPr>
        <p:spPr>
          <a:xfrm>
            <a:off x="495300" y="0"/>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7200">
                <a:latin typeface="Play"/>
                <a:ea typeface="Play"/>
                <a:cs typeface="Play"/>
                <a:sym typeface="Play"/>
              </a:rPr>
              <a:t>Dodge City Peace Commission</a:t>
            </a:r>
            <a:endParaRPr/>
          </a:p>
        </p:txBody>
      </p:sp>
      <p:pic>
        <p:nvPicPr>
          <p:cNvPr id="852" name="Google Shape;852;p121" descr="File:DodgeCityPoliceCommission.jpg">
            <a:hlinkClick r:id="rId3"/>
          </p:cNvPr>
          <p:cNvPicPr preferRelativeResize="0">
            <a:picLocks noGrp="1"/>
          </p:cNvPicPr>
          <p:nvPr>
            <p:ph type="body" idx="1"/>
          </p:nvPr>
        </p:nvPicPr>
        <p:blipFill rotWithShape="1">
          <a:blip r:embed="rId4">
            <a:alphaModFix/>
          </a:blip>
          <a:srcRect/>
          <a:stretch/>
        </p:blipFill>
        <p:spPr>
          <a:xfrm>
            <a:off x="6760028" y="1411516"/>
            <a:ext cx="5295900" cy="4525963"/>
          </a:xfrm>
          <a:prstGeom prst="rect">
            <a:avLst/>
          </a:prstGeom>
          <a:noFill/>
          <a:ln>
            <a:noFill/>
          </a:ln>
        </p:spPr>
      </p:pic>
      <p:sp>
        <p:nvSpPr>
          <p:cNvPr id="853" name="Google Shape;853;p121"/>
          <p:cNvSpPr txBox="1"/>
          <p:nvPr/>
        </p:nvSpPr>
        <p:spPr>
          <a:xfrm>
            <a:off x="4702628" y="5942012"/>
            <a:ext cx="7696200" cy="91598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Arial"/>
                <a:ea typeface="Arial"/>
                <a:cs typeface="Arial"/>
                <a:sym typeface="Arial"/>
              </a:rPr>
              <a:t>From left to right, standing: W.H. Harris, Luke Short, Bat Masterson, W.F. Petillon. Seated: Charlie Bassett, Wyatt Earp, Frank McLain and Neal Brown </a:t>
            </a:r>
            <a:endParaRPr sz="1400" b="0" i="0" u="none" strike="noStrike" cap="none">
              <a:solidFill>
                <a:srgbClr val="000000"/>
              </a:solidFill>
              <a:latin typeface="Arial"/>
              <a:ea typeface="Arial"/>
              <a:cs typeface="Arial"/>
              <a:sym typeface="Arial"/>
            </a:endParaRPr>
          </a:p>
        </p:txBody>
      </p:sp>
      <p:sp>
        <p:nvSpPr>
          <p:cNvPr id="854" name="Google Shape;854;p121"/>
          <p:cNvSpPr txBox="1"/>
          <p:nvPr/>
        </p:nvSpPr>
        <p:spPr>
          <a:xfrm>
            <a:off x="495299" y="1306753"/>
            <a:ext cx="5223329" cy="341632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Arial"/>
                <a:ea typeface="Arial"/>
                <a:cs typeface="Arial"/>
                <a:sym typeface="Arial"/>
              </a:rPr>
              <a:t>in Dodge City, Kansas, a booming center of the cattle trade; it was dubbed the “Wickedest Little City in the West.” For the next several years, Earp worked as a lawman in Dodge during cattle-trading season, spending the rest of the year as a professional gambler in Texas and New Mexico.</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858"/>
        <p:cNvGrpSpPr/>
        <p:nvPr/>
      </p:nvGrpSpPr>
      <p:grpSpPr>
        <a:xfrm>
          <a:off x="0" y="0"/>
          <a:ext cx="0" cy="0"/>
          <a:chOff x="0" y="0"/>
          <a:chExt cx="0" cy="0"/>
        </a:xfrm>
      </p:grpSpPr>
      <p:sp>
        <p:nvSpPr>
          <p:cNvPr id="859" name="Google Shape;859;p122"/>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What happened in tombstone?</a:t>
            </a:r>
            <a:endParaRPr/>
          </a:p>
        </p:txBody>
      </p:sp>
      <p:sp>
        <p:nvSpPr>
          <p:cNvPr id="860" name="Google Shape;860;p122"/>
          <p:cNvSpPr txBox="1">
            <a:spLocks noGrp="1"/>
          </p:cNvSpPr>
          <p:nvPr>
            <p:ph type="body" idx="1"/>
          </p:nvPr>
        </p:nvSpPr>
        <p:spPr>
          <a:xfrm>
            <a:off x="0" y="1223493"/>
            <a:ext cx="11990231" cy="5634507"/>
          </a:xfrm>
          <a:prstGeom prst="rect">
            <a:avLst/>
          </a:prstGeom>
          <a:solidFill>
            <a:schemeClr val="lt1">
              <a:alpha val="76470"/>
            </a:schemeClr>
          </a:solid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2800"/>
              <a:buFont typeface="Arial"/>
              <a:buChar char="•"/>
            </a:pPr>
            <a:r>
              <a:rPr lang="en-US" sz="2800"/>
              <a:t>In 1879, Earp and his longtime companion, Mattie Blaylock, left Dodge City for Tombstone.</a:t>
            </a:r>
            <a:endParaRPr/>
          </a:p>
          <a:p>
            <a:pPr marL="342900" lvl="0" indent="-342900" algn="l" rtl="0">
              <a:lnSpc>
                <a:spcPct val="100000"/>
              </a:lnSpc>
              <a:spcBef>
                <a:spcPts val="560"/>
              </a:spcBef>
              <a:spcAft>
                <a:spcPts val="0"/>
              </a:spcAft>
              <a:buClr>
                <a:schemeClr val="dk1"/>
              </a:buClr>
              <a:buSzPts val="2800"/>
              <a:buFont typeface="Arial"/>
              <a:buChar char="•"/>
            </a:pPr>
            <a:r>
              <a:rPr lang="en-US" sz="2800"/>
              <a:t> Virgil was working as the town marshal, and Wyatt began working alongside him. </a:t>
            </a:r>
            <a:endParaRPr sz="2800"/>
          </a:p>
          <a:p>
            <a:pPr marL="342900" lvl="0" indent="-342900" algn="l" rtl="0">
              <a:lnSpc>
                <a:spcPct val="100000"/>
              </a:lnSpc>
              <a:spcBef>
                <a:spcPts val="560"/>
              </a:spcBef>
              <a:spcAft>
                <a:spcPts val="0"/>
              </a:spcAft>
              <a:buClr>
                <a:schemeClr val="dk1"/>
              </a:buClr>
              <a:buSzPts val="2800"/>
              <a:buFont typeface="Arial"/>
              <a:buChar char="•"/>
            </a:pPr>
            <a:r>
              <a:rPr lang="en-US" sz="2800"/>
              <a:t>In March 1881, while pursuing a group of cowboys who had robbed a stagecoach, Wyatt struck a deal with local rancher Ike Clanton, who had ties to the cowboys. </a:t>
            </a:r>
            <a:endParaRPr sz="2800"/>
          </a:p>
          <a:p>
            <a:pPr marL="342900" lvl="0" indent="-342900" algn="l" rtl="0">
              <a:lnSpc>
                <a:spcPct val="100000"/>
              </a:lnSpc>
              <a:spcBef>
                <a:spcPts val="560"/>
              </a:spcBef>
              <a:spcAft>
                <a:spcPts val="0"/>
              </a:spcAft>
              <a:buClr>
                <a:schemeClr val="dk1"/>
              </a:buClr>
              <a:buSzPts val="2800"/>
              <a:buFont typeface="Arial"/>
              <a:buChar char="•"/>
            </a:pPr>
            <a:r>
              <a:rPr lang="en-US" sz="2800"/>
              <a:t>Clanton soon turned against him, however, and began threatening the Earp brothers. </a:t>
            </a:r>
            <a:endParaRPr sz="2800"/>
          </a:p>
          <a:p>
            <a:pPr marL="342900" lvl="0" indent="-342900" algn="l" rtl="0">
              <a:lnSpc>
                <a:spcPct val="100000"/>
              </a:lnSpc>
              <a:spcBef>
                <a:spcPts val="560"/>
              </a:spcBef>
              <a:spcAft>
                <a:spcPts val="0"/>
              </a:spcAft>
              <a:buClr>
                <a:schemeClr val="dk1"/>
              </a:buClr>
              <a:buSzPts val="2800"/>
              <a:buFont typeface="Arial"/>
              <a:buChar char="•"/>
            </a:pPr>
            <a:r>
              <a:rPr lang="en-US" sz="2800"/>
              <a:t>The feud escalated, and finally exploded into violence on October 26, 1881 at the O.K. Corral.</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864"/>
        <p:cNvGrpSpPr/>
        <p:nvPr/>
      </p:nvGrpSpPr>
      <p:grpSpPr>
        <a:xfrm>
          <a:off x="0" y="0"/>
          <a:ext cx="0" cy="0"/>
          <a:chOff x="0" y="0"/>
          <a:chExt cx="0" cy="0"/>
        </a:xfrm>
      </p:grpSpPr>
      <p:sp>
        <p:nvSpPr>
          <p:cNvPr id="865" name="Google Shape;865;p123"/>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Autofit/>
          </a:bodyPr>
          <a:lstStyle/>
          <a:p>
            <a:pPr marL="342900" lvl="0" indent="-139700" algn="l" rtl="0">
              <a:lnSpc>
                <a:spcPct val="100000"/>
              </a:lnSpc>
              <a:spcBef>
                <a:spcPts val="0"/>
              </a:spcBef>
              <a:spcAft>
                <a:spcPts val="0"/>
              </a:spcAft>
              <a:buClr>
                <a:schemeClr val="dk1"/>
              </a:buClr>
              <a:buSzPts val="3200"/>
              <a:buFont typeface="Arial"/>
              <a:buNone/>
            </a:pPr>
            <a:endParaRPr/>
          </a:p>
        </p:txBody>
      </p:sp>
      <p:pic>
        <p:nvPicPr>
          <p:cNvPr id="866" name="Google Shape;866;p123" descr="Wyatt, Virgil and Morgan Earp"/>
          <p:cNvPicPr preferRelativeResize="0"/>
          <p:nvPr/>
        </p:nvPicPr>
        <p:blipFill rotWithShape="1">
          <a:blip r:embed="rId3">
            <a:alphaModFix/>
          </a:blip>
          <a:srcRect/>
          <a:stretch/>
        </p:blipFill>
        <p:spPr>
          <a:xfrm>
            <a:off x="1524001" y="1600200"/>
            <a:ext cx="9153307" cy="5109730"/>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870"/>
        <p:cNvGrpSpPr/>
        <p:nvPr/>
      </p:nvGrpSpPr>
      <p:grpSpPr>
        <a:xfrm>
          <a:off x="0" y="0"/>
          <a:ext cx="0" cy="0"/>
          <a:chOff x="0" y="0"/>
          <a:chExt cx="0" cy="0"/>
        </a:xfrm>
      </p:grpSpPr>
      <p:sp>
        <p:nvSpPr>
          <p:cNvPr id="871" name="Google Shape;871;p124"/>
          <p:cNvSpPr txBox="1">
            <a:spLocks noGrp="1"/>
          </p:cNvSpPr>
          <p:nvPr>
            <p:ph type="title"/>
          </p:nvPr>
        </p:nvSpPr>
        <p:spPr>
          <a:xfrm>
            <a:off x="609600" y="0"/>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9600">
                <a:latin typeface="Play"/>
                <a:ea typeface="Play"/>
                <a:cs typeface="Play"/>
                <a:sym typeface="Play"/>
              </a:rPr>
              <a:t>Virgil Earp</a:t>
            </a:r>
            <a:endParaRPr/>
          </a:p>
        </p:txBody>
      </p:sp>
      <p:sp>
        <p:nvSpPr>
          <p:cNvPr id="872" name="Google Shape;872;p124"/>
          <p:cNvSpPr txBox="1">
            <a:spLocks noGrp="1"/>
          </p:cNvSpPr>
          <p:nvPr>
            <p:ph type="body" idx="1"/>
          </p:nvPr>
        </p:nvSpPr>
        <p:spPr>
          <a:xfrm>
            <a:off x="609600" y="1600202"/>
            <a:ext cx="10972800" cy="3458496"/>
          </a:xfrm>
          <a:prstGeom prst="rect">
            <a:avLst/>
          </a:prstGeom>
          <a:solidFill>
            <a:schemeClr val="lt1">
              <a:alpha val="78431"/>
            </a:schemeClr>
          </a:solid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3200"/>
              <a:buFont typeface="Arial"/>
              <a:buChar char="•"/>
            </a:pPr>
            <a:r>
              <a:rPr lang="en-US"/>
              <a:t>Virgil Earp served as the "Town Marshall", hired by the Southern Pacific RR, in Colton, California.</a:t>
            </a:r>
            <a:endParaRPr/>
          </a:p>
          <a:p>
            <a:pPr marL="342900" lvl="0" indent="-342900" algn="l" rtl="0">
              <a:lnSpc>
                <a:spcPct val="100000"/>
              </a:lnSpc>
              <a:spcBef>
                <a:spcPts val="640"/>
              </a:spcBef>
              <a:spcAft>
                <a:spcPts val="0"/>
              </a:spcAft>
              <a:buClr>
                <a:schemeClr val="dk1"/>
              </a:buClr>
              <a:buSzPts val="3200"/>
              <a:buFont typeface="Arial"/>
              <a:buChar char="•"/>
            </a:pPr>
            <a:r>
              <a:rPr lang="en-US"/>
              <a:t> He lived without the use of his arm</a:t>
            </a:r>
            <a:endParaRPr/>
          </a:p>
          <a:p>
            <a:pPr marL="342900" lvl="0" indent="-342900" algn="l" rtl="0">
              <a:lnSpc>
                <a:spcPct val="100000"/>
              </a:lnSpc>
              <a:spcBef>
                <a:spcPts val="640"/>
              </a:spcBef>
              <a:spcAft>
                <a:spcPts val="0"/>
              </a:spcAft>
              <a:buClr>
                <a:schemeClr val="dk1"/>
              </a:buClr>
              <a:buSzPts val="3200"/>
              <a:buFont typeface="Arial"/>
              <a:buChar char="•"/>
            </a:pPr>
            <a:r>
              <a:rPr lang="en-US"/>
              <a:t> died of pneumonia at age 62 in 1905 </a:t>
            </a:r>
            <a:endParaRPr/>
          </a:p>
          <a:p>
            <a:pPr marL="742950" lvl="1" indent="-285750" algn="l" rtl="0">
              <a:lnSpc>
                <a:spcPct val="100000"/>
              </a:lnSpc>
              <a:spcBef>
                <a:spcPts val="560"/>
              </a:spcBef>
              <a:spcAft>
                <a:spcPts val="0"/>
              </a:spcAft>
              <a:buClr>
                <a:schemeClr val="dk1"/>
              </a:buClr>
              <a:buSzPts val="2800"/>
              <a:buFont typeface="Arial"/>
              <a:buChar char="–"/>
            </a:pPr>
            <a:r>
              <a:rPr lang="en-US"/>
              <a:t>still on the job as a peace officer.</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876"/>
        <p:cNvGrpSpPr/>
        <p:nvPr/>
      </p:nvGrpSpPr>
      <p:grpSpPr>
        <a:xfrm>
          <a:off x="0" y="0"/>
          <a:ext cx="0" cy="0"/>
          <a:chOff x="0" y="0"/>
          <a:chExt cx="0" cy="0"/>
        </a:xfrm>
      </p:grpSpPr>
      <p:sp>
        <p:nvSpPr>
          <p:cNvPr id="877" name="Google Shape;877;p125"/>
          <p:cNvSpPr txBox="1">
            <a:spLocks noGrp="1"/>
          </p:cNvSpPr>
          <p:nvPr>
            <p:ph type="title"/>
          </p:nvPr>
        </p:nvSpPr>
        <p:spPr>
          <a:xfrm>
            <a:off x="609600" y="0"/>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8800">
                <a:latin typeface="Play"/>
                <a:ea typeface="Play"/>
                <a:cs typeface="Play"/>
                <a:sym typeface="Play"/>
              </a:rPr>
              <a:t>Goofs from the Film</a:t>
            </a:r>
            <a:endParaRPr/>
          </a:p>
        </p:txBody>
      </p:sp>
      <p:sp>
        <p:nvSpPr>
          <p:cNvPr id="878" name="Google Shape;878;p125"/>
          <p:cNvSpPr txBox="1">
            <a:spLocks noGrp="1"/>
          </p:cNvSpPr>
          <p:nvPr>
            <p:ph type="body" idx="1"/>
          </p:nvPr>
        </p:nvSpPr>
        <p:spPr>
          <a:xfrm>
            <a:off x="609600" y="1600201"/>
            <a:ext cx="10972800" cy="2809567"/>
          </a:xfrm>
          <a:prstGeom prst="rect">
            <a:avLst/>
          </a:prstGeom>
          <a:solidFill>
            <a:schemeClr val="lt1">
              <a:alpha val="76470"/>
            </a:schemeClr>
          </a:solid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3200"/>
              <a:buFont typeface="Arial"/>
              <a:buChar char="•"/>
            </a:pPr>
            <a:r>
              <a:rPr lang="en-US"/>
              <a:t>Virgil and Morgan Earp were not ambushed during the same evening.</a:t>
            </a:r>
            <a:endParaRPr/>
          </a:p>
          <a:p>
            <a:pPr marL="342900" lvl="0" indent="-342900" algn="l" rtl="0">
              <a:lnSpc>
                <a:spcPct val="100000"/>
              </a:lnSpc>
              <a:spcBef>
                <a:spcPts val="640"/>
              </a:spcBef>
              <a:spcAft>
                <a:spcPts val="0"/>
              </a:spcAft>
              <a:buClr>
                <a:schemeClr val="dk1"/>
              </a:buClr>
              <a:buSzPts val="3200"/>
              <a:buFont typeface="Arial"/>
              <a:buChar char="•"/>
            </a:pPr>
            <a:r>
              <a:rPr lang="en-US"/>
              <a:t> Virgil was shot in December, 1881, Morgan was killed in March, 1882. </a:t>
            </a:r>
            <a:endParaRPr/>
          </a:p>
          <a:p>
            <a:pPr marL="342900" lvl="0" indent="-139700" algn="l" rtl="0">
              <a:lnSpc>
                <a:spcPct val="100000"/>
              </a:lnSpc>
              <a:spcBef>
                <a:spcPts val="640"/>
              </a:spcBef>
              <a:spcAft>
                <a:spcPts val="0"/>
              </a:spcAft>
              <a:buClr>
                <a:schemeClr val="dk1"/>
              </a:buClr>
              <a:buSzPts val="3200"/>
              <a:buFont typeface="Arial"/>
              <a:buNone/>
            </a:pPr>
            <a:endParaRPr/>
          </a:p>
        </p:txBody>
      </p:sp>
      <p:pic>
        <p:nvPicPr>
          <p:cNvPr id="879" name="Google Shape;879;p125" descr="http://twistedsifter.files.wordpress.com/2011/10/gunifght-at-the-ok-corral-wyatt-earp-doc-holliday.jpg"/>
          <p:cNvPicPr preferRelativeResize="0"/>
          <p:nvPr/>
        </p:nvPicPr>
        <p:blipFill rotWithShape="1">
          <a:blip r:embed="rId3">
            <a:alphaModFix/>
          </a:blip>
          <a:srcRect/>
          <a:stretch/>
        </p:blipFill>
        <p:spPr>
          <a:xfrm>
            <a:off x="2178903" y="3948184"/>
            <a:ext cx="7620000" cy="2790825"/>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883"/>
        <p:cNvGrpSpPr/>
        <p:nvPr/>
      </p:nvGrpSpPr>
      <p:grpSpPr>
        <a:xfrm>
          <a:off x="0" y="0"/>
          <a:ext cx="0" cy="0"/>
          <a:chOff x="0" y="0"/>
          <a:chExt cx="0" cy="0"/>
        </a:xfrm>
      </p:grpSpPr>
      <p:sp>
        <p:nvSpPr>
          <p:cNvPr id="884" name="Google Shape;884;p126"/>
          <p:cNvSpPr txBox="1">
            <a:spLocks noGrp="1"/>
          </p:cNvSpPr>
          <p:nvPr>
            <p:ph type="title"/>
          </p:nvPr>
        </p:nvSpPr>
        <p:spPr>
          <a:xfrm>
            <a:off x="-28840" y="34614"/>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Doc Holliday</a:t>
            </a:r>
            <a:endParaRPr/>
          </a:p>
        </p:txBody>
      </p:sp>
      <p:sp>
        <p:nvSpPr>
          <p:cNvPr id="885" name="Google Shape;885;p126"/>
          <p:cNvSpPr txBox="1">
            <a:spLocks noGrp="1"/>
          </p:cNvSpPr>
          <p:nvPr>
            <p:ph type="body" idx="1"/>
          </p:nvPr>
        </p:nvSpPr>
        <p:spPr>
          <a:xfrm>
            <a:off x="2809265" y="1177614"/>
            <a:ext cx="4828752" cy="3215482"/>
          </a:xfrm>
          <a:prstGeom prst="rect">
            <a:avLst/>
          </a:prstGeom>
          <a:solidFill>
            <a:schemeClr val="lt1">
              <a:alpha val="76470"/>
            </a:schemeClr>
          </a:solidFill>
          <a:ln>
            <a:noFill/>
          </a:ln>
        </p:spPr>
        <p:txBody>
          <a:bodyPr spcFirstLastPara="1" wrap="square" lIns="91425" tIns="45700" rIns="91425" bIns="45700" anchor="t" anchorCtr="0">
            <a:noAutofit/>
          </a:bodyPr>
          <a:lstStyle/>
          <a:p>
            <a:pPr marL="342900" lvl="0" indent="-342900" algn="l" rtl="0">
              <a:lnSpc>
                <a:spcPct val="80000"/>
              </a:lnSpc>
              <a:spcBef>
                <a:spcPts val="0"/>
              </a:spcBef>
              <a:spcAft>
                <a:spcPts val="0"/>
              </a:spcAft>
              <a:buClr>
                <a:schemeClr val="dk1"/>
              </a:buClr>
              <a:buSzPts val="2000"/>
              <a:buFont typeface="Arial"/>
              <a:buChar char="•"/>
            </a:pPr>
            <a:r>
              <a:rPr lang="en-US" sz="2000"/>
              <a:t>Grew up near Valdosta Georgia</a:t>
            </a:r>
            <a:endParaRPr/>
          </a:p>
          <a:p>
            <a:pPr marL="342900" lvl="0" indent="-342900" algn="l" rtl="0">
              <a:lnSpc>
                <a:spcPct val="80000"/>
              </a:lnSpc>
              <a:spcBef>
                <a:spcPts val="400"/>
              </a:spcBef>
              <a:spcAft>
                <a:spcPts val="0"/>
              </a:spcAft>
              <a:buClr>
                <a:schemeClr val="dk1"/>
              </a:buClr>
              <a:buSzPts val="2000"/>
              <a:buFont typeface="Arial"/>
              <a:buChar char="•"/>
            </a:pPr>
            <a:r>
              <a:rPr lang="en-US" sz="2000"/>
              <a:t>Doc after his graduation of Dental School</a:t>
            </a:r>
            <a:endParaRPr/>
          </a:p>
          <a:p>
            <a:pPr marL="342900" lvl="0" indent="-342900" algn="l" rtl="0">
              <a:lnSpc>
                <a:spcPct val="80000"/>
              </a:lnSpc>
              <a:spcBef>
                <a:spcPts val="400"/>
              </a:spcBef>
              <a:spcAft>
                <a:spcPts val="0"/>
              </a:spcAft>
              <a:buClr>
                <a:schemeClr val="dk1"/>
              </a:buClr>
              <a:buSzPts val="2000"/>
              <a:buFont typeface="Arial"/>
              <a:buChar char="•"/>
            </a:pPr>
            <a:r>
              <a:rPr lang="en-US" sz="2000"/>
              <a:t>Doc in the West</a:t>
            </a:r>
            <a:endParaRPr/>
          </a:p>
          <a:p>
            <a:pPr marL="342900" lvl="0" indent="-342900" algn="l" rtl="0">
              <a:lnSpc>
                <a:spcPct val="80000"/>
              </a:lnSpc>
              <a:spcBef>
                <a:spcPts val="400"/>
              </a:spcBef>
              <a:spcAft>
                <a:spcPts val="0"/>
              </a:spcAft>
              <a:buClr>
                <a:schemeClr val="dk1"/>
              </a:buClr>
              <a:buSzPts val="2000"/>
              <a:buFont typeface="Arial"/>
              <a:buChar char="•"/>
            </a:pPr>
            <a:r>
              <a:rPr lang="en-US" sz="2000"/>
              <a:t>Big Nose Kate “Mary Catherine Haroney” a “soiled dove” </a:t>
            </a:r>
            <a:endParaRPr/>
          </a:p>
          <a:p>
            <a:pPr marL="342900" lvl="0" indent="-342900" algn="l" rtl="0">
              <a:lnSpc>
                <a:spcPct val="80000"/>
              </a:lnSpc>
              <a:spcBef>
                <a:spcPts val="400"/>
              </a:spcBef>
              <a:spcAft>
                <a:spcPts val="0"/>
              </a:spcAft>
              <a:buClr>
                <a:schemeClr val="dk1"/>
              </a:buClr>
              <a:buSzPts val="2000"/>
              <a:buFont typeface="Arial"/>
              <a:buChar char="•"/>
            </a:pPr>
            <a:r>
              <a:rPr lang="en-US" sz="2000"/>
              <a:t>Tuberculosis is a bacterial disease usually affecting the lungs (pulmonary TB). Other parts of the body can also be affected, for example lymph nodes, kidneys, bones, joints, etc. (extrapulmonary TB). </a:t>
            </a:r>
            <a:endParaRPr sz="2000"/>
          </a:p>
          <a:p>
            <a:pPr marL="342900" lvl="0" indent="-342900" algn="l" rtl="0">
              <a:lnSpc>
                <a:spcPct val="100000"/>
              </a:lnSpc>
              <a:spcBef>
                <a:spcPts val="400"/>
              </a:spcBef>
              <a:spcAft>
                <a:spcPts val="0"/>
              </a:spcAft>
              <a:buClr>
                <a:srgbClr val="000000"/>
              </a:buClr>
              <a:buSzPts val="2000"/>
              <a:buFont typeface="Arial"/>
              <a:buChar char="•"/>
            </a:pPr>
            <a:r>
              <a:rPr lang="en-US" sz="2000">
                <a:solidFill>
                  <a:srgbClr val="000000"/>
                </a:solidFill>
                <a:latin typeface="Arial"/>
                <a:ea typeface="Arial"/>
                <a:cs typeface="Arial"/>
                <a:sym typeface="Arial"/>
              </a:rPr>
              <a:t>Wyatt Earp was chasing a felon named Rudabaugh, came to Holliday for information. He and Wyatt would become friends.</a:t>
            </a:r>
            <a:endParaRPr/>
          </a:p>
          <a:p>
            <a:pPr marL="342900" lvl="0" indent="-342900" algn="l" rtl="0">
              <a:lnSpc>
                <a:spcPct val="100000"/>
              </a:lnSpc>
              <a:spcBef>
                <a:spcPts val="400"/>
              </a:spcBef>
              <a:spcAft>
                <a:spcPts val="0"/>
              </a:spcAft>
              <a:buClr>
                <a:srgbClr val="000000"/>
              </a:buClr>
              <a:buSzPts val="2000"/>
              <a:buFont typeface="Arial"/>
              <a:buChar char="•"/>
            </a:pPr>
            <a:r>
              <a:rPr lang="en-US" sz="2000">
                <a:solidFill>
                  <a:srgbClr val="000000"/>
                </a:solidFill>
                <a:latin typeface="Arial"/>
                <a:ea typeface="Arial"/>
                <a:cs typeface="Arial"/>
                <a:sym typeface="Arial"/>
              </a:rPr>
              <a:t>Holliday became involved with only eight shootouts in his life, despite his reputation. </a:t>
            </a:r>
            <a:endParaRPr sz="2000"/>
          </a:p>
        </p:txBody>
      </p:sp>
      <p:pic>
        <p:nvPicPr>
          <p:cNvPr id="886" name="Google Shape;886;p126" descr="DocHolliday1872Grad"/>
          <p:cNvPicPr preferRelativeResize="0"/>
          <p:nvPr/>
        </p:nvPicPr>
        <p:blipFill rotWithShape="1">
          <a:blip r:embed="rId3">
            <a:alphaModFix/>
          </a:blip>
          <a:srcRect/>
          <a:stretch/>
        </p:blipFill>
        <p:spPr>
          <a:xfrm>
            <a:off x="-125895" y="0"/>
            <a:ext cx="2714625" cy="3429000"/>
          </a:xfrm>
          <a:prstGeom prst="rect">
            <a:avLst/>
          </a:prstGeom>
          <a:noFill/>
          <a:ln>
            <a:noFill/>
          </a:ln>
        </p:spPr>
      </p:pic>
      <p:pic>
        <p:nvPicPr>
          <p:cNvPr id="887" name="Google Shape;887;p126" descr="DocHolliday-2-500"/>
          <p:cNvPicPr preferRelativeResize="0"/>
          <p:nvPr/>
        </p:nvPicPr>
        <p:blipFill rotWithShape="1">
          <a:blip r:embed="rId4">
            <a:alphaModFix/>
          </a:blip>
          <a:srcRect/>
          <a:stretch/>
        </p:blipFill>
        <p:spPr>
          <a:xfrm>
            <a:off x="8088314" y="0"/>
            <a:ext cx="2579687" cy="3200400"/>
          </a:xfrm>
          <a:prstGeom prst="rect">
            <a:avLst/>
          </a:prstGeom>
          <a:noFill/>
          <a:ln>
            <a:noFill/>
          </a:ln>
        </p:spPr>
      </p:pic>
      <p:pic>
        <p:nvPicPr>
          <p:cNvPr id="888" name="Google Shape;888;p126" descr="Big Nose Kate Elder"/>
          <p:cNvPicPr preferRelativeResize="0"/>
          <p:nvPr/>
        </p:nvPicPr>
        <p:blipFill rotWithShape="1">
          <a:blip r:embed="rId5">
            <a:alphaModFix/>
          </a:blip>
          <a:srcRect/>
          <a:stretch/>
        </p:blipFill>
        <p:spPr>
          <a:xfrm>
            <a:off x="8005764" y="3200400"/>
            <a:ext cx="2662237" cy="3657600"/>
          </a:xfrm>
          <a:prstGeom prst="rect">
            <a:avLst/>
          </a:prstGeom>
          <a:noFill/>
          <a:ln>
            <a:noFill/>
          </a:ln>
        </p:spPr>
      </p:pic>
      <p:pic>
        <p:nvPicPr>
          <p:cNvPr id="889" name="Google Shape;889;p126"/>
          <p:cNvPicPr preferRelativeResize="0"/>
          <p:nvPr/>
        </p:nvPicPr>
        <p:blipFill rotWithShape="1">
          <a:blip r:embed="rId6">
            <a:alphaModFix/>
          </a:blip>
          <a:srcRect/>
          <a:stretch/>
        </p:blipFill>
        <p:spPr>
          <a:xfrm>
            <a:off x="5971082" y="1850036"/>
            <a:ext cx="609600" cy="609600"/>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893"/>
        <p:cNvGrpSpPr/>
        <p:nvPr/>
      </p:nvGrpSpPr>
      <p:grpSpPr>
        <a:xfrm>
          <a:off x="0" y="0"/>
          <a:ext cx="0" cy="0"/>
          <a:chOff x="0" y="0"/>
          <a:chExt cx="0" cy="0"/>
        </a:xfrm>
      </p:grpSpPr>
      <p:sp>
        <p:nvSpPr>
          <p:cNvPr id="894" name="Google Shape;894;p127"/>
          <p:cNvSpPr txBox="1">
            <a:spLocks noGrp="1"/>
          </p:cNvSpPr>
          <p:nvPr>
            <p:ph type="title"/>
          </p:nvPr>
        </p:nvSpPr>
        <p:spPr>
          <a:xfrm>
            <a:off x="-1573161" y="190500"/>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John Henry Holliday</a:t>
            </a:r>
            <a:endParaRPr/>
          </a:p>
        </p:txBody>
      </p:sp>
      <p:sp>
        <p:nvSpPr>
          <p:cNvPr id="895" name="Google Shape;895;p127"/>
          <p:cNvSpPr txBox="1">
            <a:spLocks noGrp="1"/>
          </p:cNvSpPr>
          <p:nvPr>
            <p:ph type="body" idx="1"/>
          </p:nvPr>
        </p:nvSpPr>
        <p:spPr>
          <a:xfrm>
            <a:off x="0" y="1409132"/>
            <a:ext cx="6607277" cy="4415198"/>
          </a:xfrm>
          <a:prstGeom prst="rect">
            <a:avLst/>
          </a:prstGeom>
          <a:solidFill>
            <a:schemeClr val="lt1">
              <a:alpha val="73333"/>
            </a:schemeClr>
          </a:solid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2400"/>
              <a:buFont typeface="Arial"/>
              <a:buChar char="•"/>
            </a:pPr>
            <a:r>
              <a:rPr lang="en-US" sz="2400" b="1" i="1"/>
              <a:t>I found him a loyal friend and good company. He was a dentist whom necessity had made a gambler; a gentleman whom disease had made a vagabond; a philosopher whom life had made a caustic wit; a long, lean blonde fellow nearly dead with consumption and at the same time the most skillful gambler and nerviest, speediest, deadliest man with a six-gun I ever knew."</a:t>
            </a:r>
            <a:r>
              <a:rPr lang="en-US" sz="2400"/>
              <a:t> </a:t>
            </a:r>
            <a:endParaRPr/>
          </a:p>
          <a:p>
            <a:pPr marL="742950" lvl="1" indent="-285750" algn="l" rtl="0">
              <a:lnSpc>
                <a:spcPct val="100000"/>
              </a:lnSpc>
              <a:spcBef>
                <a:spcPts val="480"/>
              </a:spcBef>
              <a:spcAft>
                <a:spcPts val="0"/>
              </a:spcAft>
              <a:buClr>
                <a:schemeClr val="dk1"/>
              </a:buClr>
              <a:buSzPts val="2400"/>
              <a:buFont typeface="Arial"/>
              <a:buChar char="–"/>
            </a:pPr>
            <a:r>
              <a:rPr lang="en-US" sz="2400"/>
              <a:t>Wyatt Earp on Doc Holliday</a:t>
            </a:r>
            <a:endParaRPr/>
          </a:p>
        </p:txBody>
      </p:sp>
      <p:pic>
        <p:nvPicPr>
          <p:cNvPr id="896" name="Google Shape;896;p127"/>
          <p:cNvPicPr preferRelativeResize="0"/>
          <p:nvPr/>
        </p:nvPicPr>
        <p:blipFill rotWithShape="1">
          <a:blip r:embed="rId3">
            <a:alphaModFix/>
          </a:blip>
          <a:srcRect/>
          <a:stretch/>
        </p:blipFill>
        <p:spPr>
          <a:xfrm>
            <a:off x="8067675" y="190500"/>
            <a:ext cx="4124325" cy="6667500"/>
          </a:xfrm>
          <a:prstGeom prst="rect">
            <a:avLst/>
          </a:prstGeom>
          <a:noFill/>
          <a:ln>
            <a:noFill/>
          </a:ln>
        </p:spPr>
      </p:pic>
      <p:pic>
        <p:nvPicPr>
          <p:cNvPr id="897" name="Google Shape;897;p127"/>
          <p:cNvPicPr preferRelativeResize="0"/>
          <p:nvPr/>
        </p:nvPicPr>
        <p:blipFill rotWithShape="1">
          <a:blip r:embed="rId4">
            <a:alphaModFix/>
          </a:blip>
          <a:srcRect/>
          <a:stretch/>
        </p:blipFill>
        <p:spPr>
          <a:xfrm>
            <a:off x="7110334" y="2584554"/>
            <a:ext cx="609600" cy="609600"/>
          </a:xfrm>
          <a:prstGeom prst="rect">
            <a:avLst/>
          </a:prstGeom>
          <a:noFill/>
          <a:ln>
            <a:noFill/>
          </a:ln>
        </p:spPr>
      </p:pic>
      <p:sp>
        <p:nvSpPr>
          <p:cNvPr id="898" name="Google Shape;898;p127"/>
          <p:cNvSpPr/>
          <p:nvPr/>
        </p:nvSpPr>
        <p:spPr>
          <a:xfrm>
            <a:off x="568538" y="6037878"/>
            <a:ext cx="6096000" cy="64633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222222"/>
                </a:solidFill>
                <a:latin typeface="arial"/>
                <a:ea typeface="arial"/>
                <a:cs typeface="arial"/>
                <a:sym typeface="arial"/>
              </a:rPr>
              <a:t>I'm </a:t>
            </a:r>
            <a:r>
              <a:rPr lang="en-US" sz="1800" b="1" i="0" u="none" strike="noStrike" cap="none">
                <a:solidFill>
                  <a:srgbClr val="222222"/>
                </a:solidFill>
                <a:latin typeface="arial"/>
                <a:ea typeface="arial"/>
                <a:cs typeface="arial"/>
                <a:sym typeface="arial"/>
              </a:rPr>
              <a:t>your huckleberry</a:t>
            </a:r>
            <a:r>
              <a:rPr lang="en-US" sz="1800" b="0" i="0" u="none" strike="noStrike" cap="none">
                <a:solidFill>
                  <a:srgbClr val="222222"/>
                </a:solidFill>
                <a:latin typeface="arial"/>
                <a:ea typeface="arial"/>
                <a:cs typeface="arial"/>
                <a:sym typeface="arial"/>
              </a:rPr>
              <a:t>” is a way of saying that one is just the right person for a given job.</a:t>
            </a:r>
            <a:endParaRPr sz="1800" b="0" i="0" u="none" strike="noStrike" cap="none">
              <a:solidFill>
                <a:schemeClr val="dk1"/>
              </a:solidFill>
              <a:latin typeface="Arial"/>
              <a:ea typeface="Arial"/>
              <a:cs typeface="Arial"/>
              <a:sym typeface="Aria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02"/>
        <p:cNvGrpSpPr/>
        <p:nvPr/>
      </p:nvGrpSpPr>
      <p:grpSpPr>
        <a:xfrm>
          <a:off x="0" y="0"/>
          <a:ext cx="0" cy="0"/>
          <a:chOff x="0" y="0"/>
          <a:chExt cx="0" cy="0"/>
        </a:xfrm>
      </p:grpSpPr>
      <p:sp>
        <p:nvSpPr>
          <p:cNvPr id="903" name="Google Shape;903;p128"/>
          <p:cNvSpPr txBox="1">
            <a:spLocks noGrp="1"/>
          </p:cNvSpPr>
          <p:nvPr>
            <p:ph type="title"/>
          </p:nvPr>
        </p:nvSpPr>
        <p:spPr>
          <a:xfrm>
            <a:off x="590550" y="0"/>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8000" b="1">
                <a:latin typeface="Play"/>
                <a:ea typeface="Play"/>
                <a:cs typeface="Play"/>
                <a:sym typeface="Play"/>
              </a:rPr>
              <a:t>The Love Triangle of Tombstone</a:t>
            </a:r>
            <a:endParaRPr/>
          </a:p>
        </p:txBody>
      </p:sp>
      <p:sp>
        <p:nvSpPr>
          <p:cNvPr id="904" name="Google Shape;904;p128"/>
          <p:cNvSpPr txBox="1">
            <a:spLocks noGrp="1"/>
          </p:cNvSpPr>
          <p:nvPr>
            <p:ph type="body" idx="1"/>
          </p:nvPr>
        </p:nvSpPr>
        <p:spPr>
          <a:xfrm>
            <a:off x="1981200" y="5791201"/>
            <a:ext cx="8229600" cy="334963"/>
          </a:xfrm>
          <a:prstGeom prst="rect">
            <a:avLst/>
          </a:prstGeom>
          <a:noFill/>
          <a:ln>
            <a:noFill/>
          </a:ln>
        </p:spPr>
        <p:txBody>
          <a:bodyPr spcFirstLastPara="1" wrap="square" lIns="91425" tIns="45700" rIns="91425" bIns="45700" anchor="t" anchorCtr="0">
            <a:noAutofit/>
          </a:bodyPr>
          <a:lstStyle/>
          <a:p>
            <a:pPr marL="342900" lvl="0" indent="-342900" algn="l" rtl="0">
              <a:lnSpc>
                <a:spcPct val="80000"/>
              </a:lnSpc>
              <a:spcBef>
                <a:spcPts val="0"/>
              </a:spcBef>
              <a:spcAft>
                <a:spcPts val="0"/>
              </a:spcAft>
              <a:buClr>
                <a:schemeClr val="dk1"/>
              </a:buClr>
              <a:buSzPts val="1400"/>
              <a:buFont typeface="Arial"/>
              <a:buChar char="•"/>
            </a:pPr>
            <a:r>
              <a:rPr lang="en-US" sz="1400"/>
              <a:t>Wyatt Earp		John Beham			Josephine Marckus</a:t>
            </a:r>
            <a:endParaRPr sz="1400"/>
          </a:p>
        </p:txBody>
      </p:sp>
      <p:pic>
        <p:nvPicPr>
          <p:cNvPr id="905" name="Google Shape;905;p128" descr="Josephine_Earp"/>
          <p:cNvPicPr preferRelativeResize="0"/>
          <p:nvPr/>
        </p:nvPicPr>
        <p:blipFill rotWithShape="1">
          <a:blip r:embed="rId3">
            <a:alphaModFix/>
          </a:blip>
          <a:srcRect/>
          <a:stretch/>
        </p:blipFill>
        <p:spPr>
          <a:xfrm>
            <a:off x="8201026" y="1295399"/>
            <a:ext cx="2904121" cy="4485129"/>
          </a:xfrm>
          <a:prstGeom prst="rect">
            <a:avLst/>
          </a:prstGeom>
          <a:noFill/>
          <a:ln>
            <a:noFill/>
          </a:ln>
        </p:spPr>
      </p:pic>
      <p:pic>
        <p:nvPicPr>
          <p:cNvPr id="906" name="Google Shape;906;p128" descr="File:JohnnyBehan.jpg">
            <a:hlinkClick r:id="rId4"/>
          </p:cNvPr>
          <p:cNvPicPr preferRelativeResize="0"/>
          <p:nvPr/>
        </p:nvPicPr>
        <p:blipFill rotWithShape="1">
          <a:blip r:embed="rId5">
            <a:alphaModFix/>
          </a:blip>
          <a:srcRect/>
          <a:stretch/>
        </p:blipFill>
        <p:spPr>
          <a:xfrm>
            <a:off x="4343400" y="1371600"/>
            <a:ext cx="3467100" cy="4343400"/>
          </a:xfrm>
          <a:prstGeom prst="rect">
            <a:avLst/>
          </a:prstGeom>
          <a:noFill/>
          <a:ln>
            <a:noFill/>
          </a:ln>
        </p:spPr>
      </p:pic>
      <p:pic>
        <p:nvPicPr>
          <p:cNvPr id="907" name="Google Shape;907;p128" descr="http://www.bhcd.ch/westernteam/chroniques/images/whyat1.jpg"/>
          <p:cNvPicPr preferRelativeResize="0"/>
          <p:nvPr/>
        </p:nvPicPr>
        <p:blipFill rotWithShape="1">
          <a:blip r:embed="rId6">
            <a:alphaModFix/>
          </a:blip>
          <a:srcRect/>
          <a:stretch/>
        </p:blipFill>
        <p:spPr>
          <a:xfrm>
            <a:off x="923309" y="1498554"/>
            <a:ext cx="3184667" cy="4089492"/>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11"/>
        <p:cNvGrpSpPr/>
        <p:nvPr/>
      </p:nvGrpSpPr>
      <p:grpSpPr>
        <a:xfrm>
          <a:off x="0" y="0"/>
          <a:ext cx="0" cy="0"/>
          <a:chOff x="0" y="0"/>
          <a:chExt cx="0" cy="0"/>
        </a:xfrm>
      </p:grpSpPr>
      <p:sp>
        <p:nvSpPr>
          <p:cNvPr id="912" name="Google Shape;912;p129"/>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endParaRPr/>
          </a:p>
        </p:txBody>
      </p:sp>
      <p:sp>
        <p:nvSpPr>
          <p:cNvPr id="913" name="Google Shape;913;p129"/>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Autofit/>
          </a:bodyPr>
          <a:lstStyle/>
          <a:p>
            <a:pPr marL="342900" lvl="0" indent="-139700" algn="l" rtl="0">
              <a:lnSpc>
                <a:spcPct val="100000"/>
              </a:lnSpc>
              <a:spcBef>
                <a:spcPts val="0"/>
              </a:spcBef>
              <a:spcAft>
                <a:spcPts val="0"/>
              </a:spcAft>
              <a:buClr>
                <a:schemeClr val="dk1"/>
              </a:buClr>
              <a:buSzPts val="3200"/>
              <a:buFont typeface="Arial"/>
              <a:buNone/>
            </a:pPr>
            <a:endParaRPr/>
          </a:p>
        </p:txBody>
      </p:sp>
      <p:pic>
        <p:nvPicPr>
          <p:cNvPr id="914" name="Google Shape;914;p129" descr="Ownwspok"/>
          <p:cNvPicPr preferRelativeResize="0"/>
          <p:nvPr/>
        </p:nvPicPr>
        <p:blipFill rotWithShape="1">
          <a:blip r:embed="rId3">
            <a:alphaModFix/>
          </a:blip>
          <a:srcRect/>
          <a:stretch/>
        </p:blipFill>
        <p:spPr>
          <a:xfrm>
            <a:off x="1905000" y="0"/>
            <a:ext cx="8229600" cy="6821488"/>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18"/>
        <p:cNvGrpSpPr/>
        <p:nvPr/>
      </p:nvGrpSpPr>
      <p:grpSpPr>
        <a:xfrm>
          <a:off x="0" y="0"/>
          <a:ext cx="0" cy="0"/>
          <a:chOff x="0" y="0"/>
          <a:chExt cx="0" cy="0"/>
        </a:xfrm>
      </p:grpSpPr>
      <p:sp>
        <p:nvSpPr>
          <p:cNvPr id="919" name="Google Shape;919;p130"/>
          <p:cNvSpPr txBox="1">
            <a:spLocks noGrp="1"/>
          </p:cNvSpPr>
          <p:nvPr>
            <p:ph type="title"/>
          </p:nvPr>
        </p:nvSpPr>
        <p:spPr>
          <a:xfrm>
            <a:off x="609600" y="150125"/>
            <a:ext cx="10972800" cy="1528549"/>
          </a:xfrm>
          <a:prstGeom prst="rect">
            <a:avLst/>
          </a:prstGeom>
          <a:solidFill>
            <a:schemeClr val="lt1">
              <a:alpha val="68235"/>
            </a:schemeClr>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6000">
                <a:latin typeface="Play"/>
                <a:ea typeface="Play"/>
                <a:cs typeface="Play"/>
                <a:sym typeface="Play"/>
              </a:rPr>
              <a:t>Shootout at the OK Corral</a:t>
            </a:r>
            <a:br>
              <a:rPr lang="en-US" sz="6000">
                <a:latin typeface="Play"/>
                <a:ea typeface="Play"/>
                <a:cs typeface="Play"/>
                <a:sym typeface="Play"/>
              </a:rPr>
            </a:br>
            <a:r>
              <a:rPr lang="en-US" sz="6000">
                <a:latin typeface="Play"/>
                <a:ea typeface="Play"/>
                <a:cs typeface="Play"/>
                <a:sym typeface="Play"/>
              </a:rPr>
              <a:t>October 26, 1881 </a:t>
            </a:r>
            <a:endParaRPr/>
          </a:p>
        </p:txBody>
      </p:sp>
      <p:sp>
        <p:nvSpPr>
          <p:cNvPr id="920" name="Google Shape;920;p130"/>
          <p:cNvSpPr txBox="1">
            <a:spLocks noGrp="1"/>
          </p:cNvSpPr>
          <p:nvPr>
            <p:ph type="body" idx="1"/>
          </p:nvPr>
        </p:nvSpPr>
        <p:spPr>
          <a:xfrm>
            <a:off x="148934" y="2024147"/>
            <a:ext cx="8229600" cy="4505632"/>
          </a:xfrm>
          <a:prstGeom prst="rect">
            <a:avLst/>
          </a:prstGeom>
          <a:solidFill>
            <a:schemeClr val="lt1">
              <a:alpha val="69411"/>
            </a:schemeClr>
          </a:solidFill>
          <a:ln>
            <a:noFill/>
          </a:ln>
        </p:spPr>
        <p:txBody>
          <a:bodyPr spcFirstLastPara="1" wrap="square" lIns="91425" tIns="45700" rIns="91425" bIns="45700" anchor="t" anchorCtr="0">
            <a:noAutofit/>
          </a:bodyPr>
          <a:lstStyle/>
          <a:p>
            <a:pPr marL="342900" lvl="0" indent="-342900" algn="l" rtl="0">
              <a:lnSpc>
                <a:spcPct val="80000"/>
              </a:lnSpc>
              <a:spcBef>
                <a:spcPts val="0"/>
              </a:spcBef>
              <a:spcAft>
                <a:spcPts val="0"/>
              </a:spcAft>
              <a:buClr>
                <a:schemeClr val="dk1"/>
              </a:buClr>
              <a:buSzPts val="2400"/>
              <a:buFont typeface="Arial"/>
              <a:buChar char="•"/>
            </a:pPr>
            <a:r>
              <a:rPr lang="en-US" sz="2400"/>
              <a:t>Wyatt, Virgil and Morgan, along with friend Doc Holliday shot it out with the Clanton and McLaury Gang.</a:t>
            </a:r>
            <a:endParaRPr/>
          </a:p>
          <a:p>
            <a:pPr marL="742950" lvl="1" indent="-285750" algn="l" rtl="0">
              <a:lnSpc>
                <a:spcPct val="80000"/>
              </a:lnSpc>
              <a:spcBef>
                <a:spcPts val="400"/>
              </a:spcBef>
              <a:spcAft>
                <a:spcPts val="0"/>
              </a:spcAft>
              <a:buClr>
                <a:schemeClr val="dk1"/>
              </a:buClr>
              <a:buSzPts val="2000"/>
              <a:buFont typeface="Arial"/>
              <a:buChar char="–"/>
            </a:pPr>
            <a:r>
              <a:rPr lang="en-US" sz="2000"/>
              <a:t>Warren and James Earp are absent in this film, despite their presence in Tombstone </a:t>
            </a:r>
            <a:endParaRPr/>
          </a:p>
          <a:p>
            <a:pPr marL="342900" lvl="0" indent="-342900" algn="l" rtl="0">
              <a:lnSpc>
                <a:spcPct val="80000"/>
              </a:lnSpc>
              <a:spcBef>
                <a:spcPts val="480"/>
              </a:spcBef>
              <a:spcAft>
                <a:spcPts val="0"/>
              </a:spcAft>
              <a:buClr>
                <a:schemeClr val="dk1"/>
              </a:buClr>
              <a:buSzPts val="2400"/>
              <a:buFont typeface="Arial"/>
              <a:buChar char="•"/>
            </a:pPr>
            <a:r>
              <a:rPr lang="en-US" sz="2400"/>
              <a:t>Billy Clanton, Tom McLaury and Frank McLaury lay dead. </a:t>
            </a:r>
            <a:endParaRPr/>
          </a:p>
          <a:p>
            <a:pPr marL="342900" lvl="0" indent="-342900" algn="l" rtl="0">
              <a:lnSpc>
                <a:spcPct val="80000"/>
              </a:lnSpc>
              <a:spcBef>
                <a:spcPts val="480"/>
              </a:spcBef>
              <a:spcAft>
                <a:spcPts val="0"/>
              </a:spcAft>
              <a:buClr>
                <a:schemeClr val="dk1"/>
              </a:buClr>
              <a:buSzPts val="2400"/>
              <a:buFont typeface="Arial"/>
              <a:buChar char="•"/>
            </a:pPr>
            <a:r>
              <a:rPr lang="en-US" sz="2400"/>
              <a:t>Wyatt did not carry the Buntline Special Colt at the OK Corral. </a:t>
            </a:r>
            <a:endParaRPr/>
          </a:p>
          <a:p>
            <a:pPr marL="742950" lvl="1" indent="-285750" algn="l" rtl="0">
              <a:lnSpc>
                <a:spcPct val="80000"/>
              </a:lnSpc>
              <a:spcBef>
                <a:spcPts val="400"/>
              </a:spcBef>
              <a:spcAft>
                <a:spcPts val="0"/>
              </a:spcAft>
              <a:buClr>
                <a:schemeClr val="dk1"/>
              </a:buClr>
              <a:buSzPts val="2000"/>
              <a:buFont typeface="Arial"/>
              <a:buChar char="–"/>
            </a:pPr>
            <a:r>
              <a:rPr lang="en-US" sz="2000"/>
              <a:t>His preferred gun was a Smith &amp; Wesson American .44, nickel plated and scroll engraved.</a:t>
            </a:r>
            <a:endParaRPr/>
          </a:p>
          <a:p>
            <a:pPr marL="342900" lvl="0" indent="-342900" algn="l" rtl="0">
              <a:lnSpc>
                <a:spcPct val="80000"/>
              </a:lnSpc>
              <a:spcBef>
                <a:spcPts val="480"/>
              </a:spcBef>
              <a:spcAft>
                <a:spcPts val="0"/>
              </a:spcAft>
              <a:buClr>
                <a:schemeClr val="dk1"/>
              </a:buClr>
              <a:buSzPts val="2400"/>
              <a:buFont typeface="Arial"/>
              <a:buChar char="•"/>
            </a:pPr>
            <a:r>
              <a:rPr lang="en-US" sz="2400"/>
              <a:t>Doc Holliday did not leave the O.K. Corral gunfight unscathed. He received a minor glancing blow to the hip, possibly from Frank McLaury, towards the end of the skirmish.</a:t>
            </a:r>
            <a:br>
              <a:rPr lang="en-US" sz="2400"/>
            </a:br>
            <a:endParaRPr sz="2400"/>
          </a:p>
        </p:txBody>
      </p:sp>
      <p:sp>
        <p:nvSpPr>
          <p:cNvPr id="921" name="Google Shape;921;p130"/>
          <p:cNvSpPr/>
          <p:nvPr/>
        </p:nvSpPr>
        <p:spPr>
          <a:xfrm>
            <a:off x="63500" y="-1420813"/>
            <a:ext cx="1924050" cy="28575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922" name="Google Shape;922;p130"/>
          <p:cNvPicPr preferRelativeResize="0"/>
          <p:nvPr/>
        </p:nvPicPr>
        <p:blipFill rotWithShape="1">
          <a:blip r:embed="rId3">
            <a:alphaModFix/>
          </a:blip>
          <a:srcRect/>
          <a:stretch/>
        </p:blipFill>
        <p:spPr>
          <a:xfrm>
            <a:off x="8378534" y="1327830"/>
            <a:ext cx="3518417" cy="5036166"/>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26"/>
        <p:cNvGrpSpPr/>
        <p:nvPr/>
      </p:nvGrpSpPr>
      <p:grpSpPr>
        <a:xfrm>
          <a:off x="0" y="0"/>
          <a:ext cx="0" cy="0"/>
          <a:chOff x="0" y="0"/>
          <a:chExt cx="0" cy="0"/>
        </a:xfrm>
      </p:grpSpPr>
      <p:sp>
        <p:nvSpPr>
          <p:cNvPr id="927" name="Google Shape;927;p131"/>
          <p:cNvSpPr txBox="1">
            <a:spLocks noGrp="1"/>
          </p:cNvSpPr>
          <p:nvPr>
            <p:ph type="title"/>
          </p:nvPr>
        </p:nvSpPr>
        <p:spPr>
          <a:xfrm>
            <a:off x="718782" y="661916"/>
            <a:ext cx="10972800" cy="1473959"/>
          </a:xfrm>
          <a:prstGeom prst="rect">
            <a:avLst/>
          </a:prstGeom>
          <a:solidFill>
            <a:schemeClr val="lt1">
              <a:alpha val="85490"/>
            </a:schemeClr>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5400" i="1">
                <a:latin typeface="Play"/>
                <a:ea typeface="Play"/>
                <a:cs typeface="Play"/>
                <a:sym typeface="Play"/>
              </a:rPr>
              <a:t>Robert Findley McLaury</a:t>
            </a:r>
            <a:r>
              <a:rPr lang="en-US" sz="5400">
                <a:latin typeface="Play"/>
                <a:ea typeface="Play"/>
                <a:cs typeface="Play"/>
                <a:sym typeface="Play"/>
              </a:rPr>
              <a:t> </a:t>
            </a:r>
            <a:br>
              <a:rPr lang="en-US" sz="5400">
                <a:latin typeface="Play"/>
                <a:ea typeface="Play"/>
                <a:cs typeface="Play"/>
                <a:sym typeface="Play"/>
              </a:rPr>
            </a:br>
            <a:r>
              <a:rPr lang="en-US" sz="5400" i="1">
                <a:latin typeface="Play"/>
                <a:ea typeface="Play"/>
                <a:cs typeface="Play"/>
                <a:sym typeface="Play"/>
              </a:rPr>
              <a:t>Thomas Clark McLaury</a:t>
            </a:r>
            <a:r>
              <a:rPr lang="en-US" sz="5400">
                <a:latin typeface="Play"/>
                <a:ea typeface="Play"/>
                <a:cs typeface="Play"/>
                <a:sym typeface="Play"/>
              </a:rPr>
              <a:t/>
            </a:r>
            <a:br>
              <a:rPr lang="en-US" sz="5400">
                <a:latin typeface="Play"/>
                <a:ea typeface="Play"/>
                <a:cs typeface="Play"/>
                <a:sym typeface="Play"/>
              </a:rPr>
            </a:br>
            <a:endParaRPr sz="5400">
              <a:latin typeface="Play"/>
              <a:ea typeface="Play"/>
              <a:cs typeface="Play"/>
              <a:sym typeface="Play"/>
            </a:endParaRPr>
          </a:p>
        </p:txBody>
      </p:sp>
      <p:sp>
        <p:nvSpPr>
          <p:cNvPr id="928" name="Google Shape;928;p131"/>
          <p:cNvSpPr txBox="1">
            <a:spLocks noGrp="1"/>
          </p:cNvSpPr>
          <p:nvPr>
            <p:ph type="body" idx="1"/>
          </p:nvPr>
        </p:nvSpPr>
        <p:spPr>
          <a:xfrm>
            <a:off x="2008496" y="5608637"/>
            <a:ext cx="8229600" cy="1249363"/>
          </a:xfrm>
          <a:prstGeom prst="rect">
            <a:avLst/>
          </a:prstGeom>
          <a:solidFill>
            <a:schemeClr val="lt1">
              <a:alpha val="70588"/>
            </a:schemeClr>
          </a:solidFill>
          <a:ln>
            <a:noFill/>
          </a:ln>
        </p:spPr>
        <p:txBody>
          <a:bodyPr spcFirstLastPara="1" wrap="square" lIns="91425" tIns="45700" rIns="91425" bIns="45700" anchor="t" anchorCtr="0">
            <a:noAutofit/>
          </a:bodyPr>
          <a:lstStyle/>
          <a:p>
            <a:pPr marL="342900" lvl="0" indent="-342900" algn="ctr" rtl="0">
              <a:lnSpc>
                <a:spcPct val="100000"/>
              </a:lnSpc>
              <a:spcBef>
                <a:spcPts val="0"/>
              </a:spcBef>
              <a:spcAft>
                <a:spcPts val="0"/>
              </a:spcAft>
              <a:buClr>
                <a:schemeClr val="dk1"/>
              </a:buClr>
              <a:buSzPts val="3200"/>
              <a:buFont typeface="Arial"/>
              <a:buChar char="•"/>
            </a:pPr>
            <a:r>
              <a:rPr lang="en-US"/>
              <a:t>Killed by Doc Holliday at the Gunfight at the OK Corral</a:t>
            </a:r>
            <a:endParaRPr/>
          </a:p>
        </p:txBody>
      </p:sp>
      <p:pic>
        <p:nvPicPr>
          <p:cNvPr id="929" name="Google Shape;929;p131" descr="Bob McLaury"/>
          <p:cNvPicPr preferRelativeResize="0"/>
          <p:nvPr/>
        </p:nvPicPr>
        <p:blipFill rotWithShape="1">
          <a:blip r:embed="rId3">
            <a:alphaModFix/>
          </a:blip>
          <a:srcRect/>
          <a:stretch/>
        </p:blipFill>
        <p:spPr>
          <a:xfrm>
            <a:off x="1752600" y="2135875"/>
            <a:ext cx="2446338" cy="3276600"/>
          </a:xfrm>
          <a:prstGeom prst="rect">
            <a:avLst/>
          </a:prstGeom>
          <a:noFill/>
          <a:ln>
            <a:noFill/>
          </a:ln>
        </p:spPr>
      </p:pic>
      <p:pic>
        <p:nvPicPr>
          <p:cNvPr id="930" name="Google Shape;930;p131" descr="Tom McLaury"/>
          <p:cNvPicPr preferRelativeResize="0"/>
          <p:nvPr/>
        </p:nvPicPr>
        <p:blipFill rotWithShape="1">
          <a:blip r:embed="rId4">
            <a:alphaModFix/>
          </a:blip>
          <a:srcRect/>
          <a:stretch/>
        </p:blipFill>
        <p:spPr>
          <a:xfrm>
            <a:off x="7010401" y="1952767"/>
            <a:ext cx="2538413" cy="3200400"/>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34"/>
        <p:cNvGrpSpPr/>
        <p:nvPr/>
      </p:nvGrpSpPr>
      <p:grpSpPr>
        <a:xfrm>
          <a:off x="0" y="0"/>
          <a:ext cx="0" cy="0"/>
          <a:chOff x="0" y="0"/>
          <a:chExt cx="0" cy="0"/>
        </a:xfrm>
      </p:grpSpPr>
      <p:sp>
        <p:nvSpPr>
          <p:cNvPr id="935" name="Google Shape;935;p132"/>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endParaRPr/>
          </a:p>
        </p:txBody>
      </p:sp>
      <p:pic>
        <p:nvPicPr>
          <p:cNvPr id="936" name="Google Shape;936;p132"/>
          <p:cNvPicPr preferRelativeResize="0">
            <a:picLocks noGrp="1"/>
          </p:cNvPicPr>
          <p:nvPr>
            <p:ph type="body" idx="1"/>
          </p:nvPr>
        </p:nvPicPr>
        <p:blipFill rotWithShape="1">
          <a:blip r:embed="rId3">
            <a:alphaModFix/>
          </a:blip>
          <a:srcRect/>
          <a:stretch/>
        </p:blipFill>
        <p:spPr>
          <a:xfrm>
            <a:off x="-1" y="-1"/>
            <a:ext cx="12192000" cy="6914213"/>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40"/>
        <p:cNvGrpSpPr/>
        <p:nvPr/>
      </p:nvGrpSpPr>
      <p:grpSpPr>
        <a:xfrm>
          <a:off x="0" y="0"/>
          <a:ext cx="0" cy="0"/>
          <a:chOff x="0" y="0"/>
          <a:chExt cx="0" cy="0"/>
        </a:xfrm>
      </p:grpSpPr>
      <p:sp>
        <p:nvSpPr>
          <p:cNvPr id="941" name="Google Shape;941;p133"/>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endParaRPr/>
          </a:p>
        </p:txBody>
      </p:sp>
      <p:sp>
        <p:nvSpPr>
          <p:cNvPr id="942" name="Google Shape;942;p133"/>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Autofit/>
          </a:bodyPr>
          <a:lstStyle/>
          <a:p>
            <a:pPr marL="342900" lvl="0" indent="-139700" algn="l" rtl="0">
              <a:lnSpc>
                <a:spcPct val="100000"/>
              </a:lnSpc>
              <a:spcBef>
                <a:spcPts val="0"/>
              </a:spcBef>
              <a:spcAft>
                <a:spcPts val="0"/>
              </a:spcAft>
              <a:buClr>
                <a:schemeClr val="dk1"/>
              </a:buClr>
              <a:buSzPts val="3200"/>
              <a:buFont typeface="Arial"/>
              <a:buNone/>
            </a:pPr>
            <a:endParaRPr/>
          </a:p>
        </p:txBody>
      </p:sp>
      <p:pic>
        <p:nvPicPr>
          <p:cNvPr id="943" name="Google Shape;943;p133" descr="http://data2.whicdn.com/images/65606005/large.gif"/>
          <p:cNvPicPr preferRelativeResize="0"/>
          <p:nvPr/>
        </p:nvPicPr>
        <p:blipFill rotWithShape="1">
          <a:blip r:embed="rId3">
            <a:alphaModFix/>
          </a:blip>
          <a:srcRect/>
          <a:stretch/>
        </p:blipFill>
        <p:spPr>
          <a:xfrm>
            <a:off x="0" y="44450"/>
            <a:ext cx="12192000" cy="5023104"/>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47"/>
        <p:cNvGrpSpPr/>
        <p:nvPr/>
      </p:nvGrpSpPr>
      <p:grpSpPr>
        <a:xfrm>
          <a:off x="0" y="0"/>
          <a:ext cx="0" cy="0"/>
          <a:chOff x="0" y="0"/>
          <a:chExt cx="0" cy="0"/>
        </a:xfrm>
      </p:grpSpPr>
      <p:sp>
        <p:nvSpPr>
          <p:cNvPr id="948" name="Google Shape;948;p134"/>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endParaRPr/>
          </a:p>
        </p:txBody>
      </p:sp>
      <p:sp>
        <p:nvSpPr>
          <p:cNvPr id="949" name="Google Shape;949;p134"/>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Autofit/>
          </a:bodyPr>
          <a:lstStyle/>
          <a:p>
            <a:pPr marL="342900" lvl="0" indent="-139700" algn="l" rtl="0">
              <a:lnSpc>
                <a:spcPct val="100000"/>
              </a:lnSpc>
              <a:spcBef>
                <a:spcPts val="0"/>
              </a:spcBef>
              <a:spcAft>
                <a:spcPts val="0"/>
              </a:spcAft>
              <a:buClr>
                <a:schemeClr val="dk1"/>
              </a:buClr>
              <a:buSzPts val="3200"/>
              <a:buFont typeface="Arial"/>
              <a:buNone/>
            </a:pPr>
            <a:endParaRPr/>
          </a:p>
        </p:txBody>
      </p:sp>
      <p:pic>
        <p:nvPicPr>
          <p:cNvPr id="950" name="Google Shape;950;p134" descr="Mclauriesclanton"/>
          <p:cNvPicPr preferRelativeResize="0"/>
          <p:nvPr/>
        </p:nvPicPr>
        <p:blipFill rotWithShape="1">
          <a:blip r:embed="rId3">
            <a:alphaModFix/>
          </a:blip>
          <a:srcRect/>
          <a:stretch/>
        </p:blipFill>
        <p:spPr>
          <a:xfrm>
            <a:off x="1524000" y="1"/>
            <a:ext cx="9144000" cy="5699125"/>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54"/>
        <p:cNvGrpSpPr/>
        <p:nvPr/>
      </p:nvGrpSpPr>
      <p:grpSpPr>
        <a:xfrm>
          <a:off x="0" y="0"/>
          <a:ext cx="0" cy="0"/>
          <a:chOff x="0" y="0"/>
          <a:chExt cx="0" cy="0"/>
        </a:xfrm>
      </p:grpSpPr>
      <p:sp>
        <p:nvSpPr>
          <p:cNvPr id="955" name="Google Shape;955;p135"/>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8000">
                <a:latin typeface="Play"/>
                <a:ea typeface="Play"/>
                <a:cs typeface="Play"/>
                <a:sym typeface="Play"/>
              </a:rPr>
              <a:t>More Goofs</a:t>
            </a:r>
            <a:endParaRPr/>
          </a:p>
        </p:txBody>
      </p:sp>
      <p:sp>
        <p:nvSpPr>
          <p:cNvPr id="956" name="Google Shape;956;p135"/>
          <p:cNvSpPr txBox="1">
            <a:spLocks noGrp="1"/>
          </p:cNvSpPr>
          <p:nvPr>
            <p:ph type="body" idx="1"/>
          </p:nvPr>
        </p:nvSpPr>
        <p:spPr>
          <a:xfrm>
            <a:off x="609600" y="1600201"/>
            <a:ext cx="10972800" cy="4525963"/>
          </a:xfrm>
          <a:prstGeom prst="rect">
            <a:avLst/>
          </a:prstGeom>
          <a:solidFill>
            <a:schemeClr val="lt1">
              <a:alpha val="76470"/>
            </a:schemeClr>
          </a:solid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3200"/>
              <a:buFont typeface="Arial"/>
              <a:buChar char="•"/>
            </a:pPr>
            <a:r>
              <a:rPr lang="en-US"/>
              <a:t>Fred White did not die the night he was shot. </a:t>
            </a:r>
            <a:endParaRPr/>
          </a:p>
          <a:p>
            <a:pPr marL="342900" lvl="0" indent="-342900" algn="l" rtl="0">
              <a:lnSpc>
                <a:spcPct val="100000"/>
              </a:lnSpc>
              <a:spcBef>
                <a:spcPts val="640"/>
              </a:spcBef>
              <a:spcAft>
                <a:spcPts val="0"/>
              </a:spcAft>
              <a:buClr>
                <a:schemeClr val="dk1"/>
              </a:buClr>
              <a:buSzPts val="3200"/>
              <a:buFont typeface="Arial"/>
              <a:buChar char="•"/>
            </a:pPr>
            <a:r>
              <a:rPr lang="en-US"/>
              <a:t>In fact, it was his testimony that the shooting was accidental that led to the freeing of "Curly" Bill, not a "lack of witnesses" as shown in the film. </a:t>
            </a:r>
            <a:endParaRPr/>
          </a:p>
          <a:p>
            <a:pPr marL="342900" lvl="0" indent="-342900" algn="l" rtl="0">
              <a:lnSpc>
                <a:spcPct val="100000"/>
              </a:lnSpc>
              <a:spcBef>
                <a:spcPts val="640"/>
              </a:spcBef>
              <a:spcAft>
                <a:spcPts val="0"/>
              </a:spcAft>
              <a:buClr>
                <a:schemeClr val="dk1"/>
              </a:buClr>
              <a:buSzPts val="3200"/>
              <a:buFont typeface="Arial"/>
              <a:buChar char="•"/>
            </a:pPr>
            <a:r>
              <a:rPr lang="en-US"/>
              <a:t>He died two days after he was shot. </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60"/>
        <p:cNvGrpSpPr/>
        <p:nvPr/>
      </p:nvGrpSpPr>
      <p:grpSpPr>
        <a:xfrm>
          <a:off x="0" y="0"/>
          <a:ext cx="0" cy="0"/>
          <a:chOff x="0" y="0"/>
          <a:chExt cx="0" cy="0"/>
        </a:xfrm>
      </p:grpSpPr>
      <p:sp>
        <p:nvSpPr>
          <p:cNvPr id="961" name="Google Shape;961;p136"/>
          <p:cNvSpPr txBox="1">
            <a:spLocks noGrp="1"/>
          </p:cNvSpPr>
          <p:nvPr>
            <p:ph type="title"/>
          </p:nvPr>
        </p:nvSpPr>
        <p:spPr>
          <a:xfrm>
            <a:off x="464025" y="184353"/>
            <a:ext cx="10795378" cy="1762433"/>
          </a:xfrm>
          <a:prstGeom prst="rect">
            <a:avLst/>
          </a:prstGeom>
          <a:solidFill>
            <a:schemeClr val="lt1">
              <a:alpha val="69411"/>
            </a:schemeClr>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6600">
                <a:latin typeface="Play"/>
                <a:ea typeface="Play"/>
                <a:cs typeface="Play"/>
                <a:sym typeface="Play"/>
              </a:rPr>
              <a:t>The Last Charge of Wyatt Earp and his Immortals</a:t>
            </a:r>
            <a:r>
              <a:rPr lang="en-US" sz="5400">
                <a:latin typeface="Play"/>
                <a:ea typeface="Play"/>
                <a:cs typeface="Play"/>
                <a:sym typeface="Play"/>
              </a:rPr>
              <a:t> </a:t>
            </a:r>
            <a:r>
              <a:rPr lang="en-US" sz="3200">
                <a:latin typeface="Play"/>
                <a:ea typeface="Play"/>
                <a:cs typeface="Play"/>
                <a:sym typeface="Play"/>
              </a:rPr>
              <a:t/>
            </a:r>
            <a:br>
              <a:rPr lang="en-US" sz="3200">
                <a:latin typeface="Play"/>
                <a:ea typeface="Play"/>
                <a:cs typeface="Play"/>
                <a:sym typeface="Play"/>
              </a:rPr>
            </a:br>
            <a:r>
              <a:rPr lang="en-US" sz="3200">
                <a:latin typeface="Play"/>
                <a:ea typeface="Play"/>
                <a:cs typeface="Play"/>
                <a:sym typeface="Play"/>
              </a:rPr>
              <a:t>aka The Arizona war or the Cochise Co. War</a:t>
            </a:r>
            <a:endParaRPr/>
          </a:p>
        </p:txBody>
      </p:sp>
      <p:sp>
        <p:nvSpPr>
          <p:cNvPr id="962" name="Google Shape;962;p136"/>
          <p:cNvSpPr txBox="1">
            <a:spLocks noGrp="1"/>
          </p:cNvSpPr>
          <p:nvPr>
            <p:ph type="body" idx="1"/>
          </p:nvPr>
        </p:nvSpPr>
        <p:spPr>
          <a:xfrm>
            <a:off x="1548581" y="2467897"/>
            <a:ext cx="9424219" cy="4168877"/>
          </a:xfrm>
          <a:prstGeom prst="rect">
            <a:avLst/>
          </a:prstGeom>
          <a:solidFill>
            <a:schemeClr val="lt1">
              <a:alpha val="73333"/>
            </a:schemeClr>
          </a:solid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chemeClr val="dk1"/>
              </a:buClr>
              <a:buSzPts val="2400"/>
              <a:buFont typeface="Arial"/>
              <a:buChar char="•"/>
            </a:pPr>
            <a:r>
              <a:rPr lang="en-US" sz="2400"/>
              <a:t>Wyatt Earp, Warren Earp, Doc Holliday, Sherman McMasters, Turkey Creek Jack Johnson, Texas Jack Vermillion and Dan Tipton</a:t>
            </a:r>
            <a:endParaRPr/>
          </a:p>
          <a:p>
            <a:pPr marL="342900" lvl="0" indent="-342900" algn="l" rtl="0">
              <a:lnSpc>
                <a:spcPct val="90000"/>
              </a:lnSpc>
              <a:spcBef>
                <a:spcPts val="480"/>
              </a:spcBef>
              <a:spcAft>
                <a:spcPts val="0"/>
              </a:spcAft>
              <a:buClr>
                <a:schemeClr val="dk1"/>
              </a:buClr>
              <a:buSzPts val="2400"/>
              <a:buFont typeface="Arial"/>
              <a:buChar char="•"/>
            </a:pPr>
            <a:r>
              <a:rPr lang="en-US" sz="2400"/>
              <a:t>really an example of the failure of law enforcement during the era</a:t>
            </a:r>
            <a:endParaRPr/>
          </a:p>
          <a:p>
            <a:pPr marL="342900" lvl="0" indent="-342900" algn="l" rtl="0">
              <a:lnSpc>
                <a:spcPct val="90000"/>
              </a:lnSpc>
              <a:spcBef>
                <a:spcPts val="480"/>
              </a:spcBef>
              <a:spcAft>
                <a:spcPts val="0"/>
              </a:spcAft>
              <a:buClr>
                <a:schemeClr val="dk1"/>
              </a:buClr>
              <a:buSzPts val="2400"/>
              <a:buFont typeface="Arial"/>
              <a:buChar char="•"/>
            </a:pPr>
            <a:r>
              <a:rPr lang="en-US" sz="2400"/>
              <a:t>April 1882, the Earp posse had been riding for nearly three weeks.</a:t>
            </a:r>
            <a:endParaRPr/>
          </a:p>
          <a:p>
            <a:pPr marL="342900" lvl="0" indent="-342900" algn="l" rtl="0">
              <a:lnSpc>
                <a:spcPct val="90000"/>
              </a:lnSpc>
              <a:spcBef>
                <a:spcPts val="480"/>
              </a:spcBef>
              <a:spcAft>
                <a:spcPts val="0"/>
              </a:spcAft>
              <a:buClr>
                <a:schemeClr val="dk1"/>
              </a:buClr>
              <a:buSzPts val="2400"/>
              <a:buFont typeface="Arial"/>
              <a:buChar char="•"/>
            </a:pPr>
            <a:r>
              <a:rPr lang="en-US" sz="2400"/>
              <a:t> It was clear that they were never going to meet in the country with Behan's posse, </a:t>
            </a:r>
            <a:endParaRPr/>
          </a:p>
          <a:p>
            <a:pPr marL="342900" lvl="0" indent="-342900" algn="l" rtl="0">
              <a:lnSpc>
                <a:spcPct val="90000"/>
              </a:lnSpc>
              <a:spcBef>
                <a:spcPts val="480"/>
              </a:spcBef>
              <a:spcAft>
                <a:spcPts val="0"/>
              </a:spcAft>
              <a:buClr>
                <a:schemeClr val="dk1"/>
              </a:buClr>
              <a:buSzPts val="2400"/>
              <a:buFont typeface="Arial"/>
              <a:buChar char="•"/>
            </a:pPr>
            <a:r>
              <a:rPr lang="en-US" sz="2400"/>
              <a:t>it was not safe to go back to Tombstone. </a:t>
            </a:r>
            <a:endParaRPr/>
          </a:p>
          <a:p>
            <a:pPr marL="342900" lvl="0" indent="-342900" algn="l" rtl="0">
              <a:lnSpc>
                <a:spcPct val="90000"/>
              </a:lnSpc>
              <a:spcBef>
                <a:spcPts val="480"/>
              </a:spcBef>
              <a:spcAft>
                <a:spcPts val="0"/>
              </a:spcAft>
              <a:buClr>
                <a:schemeClr val="dk1"/>
              </a:buClr>
              <a:buSzPts val="2400"/>
              <a:buFont typeface="Arial"/>
              <a:buChar char="•"/>
            </a:pPr>
            <a:r>
              <a:rPr lang="en-US" sz="2400"/>
              <a:t>went to Henry Hooker's Ranch in the Sierra Bonitas. </a:t>
            </a:r>
            <a:endParaRPr/>
          </a:p>
          <a:p>
            <a:pPr marL="342900" lvl="0" indent="-190500" algn="l" rtl="0">
              <a:lnSpc>
                <a:spcPct val="90000"/>
              </a:lnSpc>
              <a:spcBef>
                <a:spcPts val="480"/>
              </a:spcBef>
              <a:spcAft>
                <a:spcPts val="0"/>
              </a:spcAft>
              <a:buClr>
                <a:schemeClr val="dk1"/>
              </a:buClr>
              <a:buSzPts val="2400"/>
              <a:buFont typeface="Arial"/>
              <a:buNone/>
            </a:pPr>
            <a:endParaRPr sz="240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bg>
      <p:bgPr>
        <a:solidFill>
          <a:schemeClr val="dk1"/>
        </a:solidFill>
        <a:effectLst/>
      </p:bgPr>
    </p:bg>
    <p:spTree>
      <p:nvGrpSpPr>
        <p:cNvPr id="1" name="Shape 966"/>
        <p:cNvGrpSpPr/>
        <p:nvPr/>
      </p:nvGrpSpPr>
      <p:grpSpPr>
        <a:xfrm>
          <a:off x="0" y="0"/>
          <a:ext cx="0" cy="0"/>
          <a:chOff x="0" y="0"/>
          <a:chExt cx="0" cy="0"/>
        </a:xfrm>
      </p:grpSpPr>
      <p:sp>
        <p:nvSpPr>
          <p:cNvPr id="967" name="Google Shape;967;p137"/>
          <p:cNvSpPr txBox="1">
            <a:spLocks noGrp="1"/>
          </p:cNvSpPr>
          <p:nvPr>
            <p:ph type="title"/>
          </p:nvPr>
        </p:nvSpPr>
        <p:spPr>
          <a:xfrm>
            <a:off x="609600" y="274638"/>
            <a:ext cx="10972800" cy="130850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9600">
                <a:solidFill>
                  <a:srgbClr val="FFC000"/>
                </a:solidFill>
                <a:latin typeface="Play"/>
                <a:ea typeface="Play"/>
                <a:cs typeface="Play"/>
                <a:sym typeface="Play"/>
              </a:rPr>
              <a:t>Look…the long shot</a:t>
            </a:r>
            <a:endParaRPr sz="9600">
              <a:solidFill>
                <a:srgbClr val="FFC000"/>
              </a:solidFill>
              <a:latin typeface="Play"/>
              <a:ea typeface="Play"/>
              <a:cs typeface="Play"/>
              <a:sym typeface="Play"/>
            </a:endParaRPr>
          </a:p>
        </p:txBody>
      </p:sp>
      <p:pic>
        <p:nvPicPr>
          <p:cNvPr id="968" name="Google Shape;968;p137"/>
          <p:cNvPicPr preferRelativeResize="0">
            <a:picLocks noGrp="1"/>
          </p:cNvPicPr>
          <p:nvPr>
            <p:ph type="body" idx="1"/>
          </p:nvPr>
        </p:nvPicPr>
        <p:blipFill rotWithShape="1">
          <a:blip r:embed="rId3">
            <a:alphaModFix/>
          </a:blip>
          <a:srcRect l="-121" t="10833" r="119" b="10624"/>
          <a:stretch/>
        </p:blipFill>
        <p:spPr>
          <a:xfrm>
            <a:off x="0" y="1951630"/>
            <a:ext cx="12191999" cy="4906370"/>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72"/>
        <p:cNvGrpSpPr/>
        <p:nvPr/>
      </p:nvGrpSpPr>
      <p:grpSpPr>
        <a:xfrm>
          <a:off x="0" y="0"/>
          <a:ext cx="0" cy="0"/>
          <a:chOff x="0" y="0"/>
          <a:chExt cx="0" cy="0"/>
        </a:xfrm>
      </p:grpSpPr>
      <p:sp>
        <p:nvSpPr>
          <p:cNvPr id="973" name="Google Shape;973;p138"/>
          <p:cNvSpPr txBox="1">
            <a:spLocks noGrp="1"/>
          </p:cNvSpPr>
          <p:nvPr>
            <p:ph type="title"/>
          </p:nvPr>
        </p:nvSpPr>
        <p:spPr>
          <a:xfrm>
            <a:off x="584389" y="0"/>
            <a:ext cx="10972800" cy="1143000"/>
          </a:xfrm>
          <a:prstGeom prst="rect">
            <a:avLst/>
          </a:prstGeom>
          <a:solidFill>
            <a:schemeClr val="lt1">
              <a:alpha val="65490"/>
            </a:schemeClr>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6000">
                <a:latin typeface="Play"/>
                <a:ea typeface="Play"/>
                <a:cs typeface="Play"/>
                <a:sym typeface="Play"/>
              </a:rPr>
              <a:t>The Iron Springs Shootout</a:t>
            </a:r>
            <a:endParaRPr sz="6000">
              <a:latin typeface="Play"/>
              <a:ea typeface="Play"/>
              <a:cs typeface="Play"/>
              <a:sym typeface="Play"/>
            </a:endParaRPr>
          </a:p>
        </p:txBody>
      </p:sp>
      <p:sp>
        <p:nvSpPr>
          <p:cNvPr id="974" name="Google Shape;974;p138"/>
          <p:cNvSpPr txBox="1">
            <a:spLocks noGrp="1"/>
          </p:cNvSpPr>
          <p:nvPr>
            <p:ph type="body" idx="1"/>
          </p:nvPr>
        </p:nvSpPr>
        <p:spPr>
          <a:xfrm>
            <a:off x="584389" y="1081586"/>
            <a:ext cx="10972800" cy="4525963"/>
          </a:xfrm>
          <a:prstGeom prst="rect">
            <a:avLst/>
          </a:prstGeom>
          <a:solidFill>
            <a:schemeClr val="lt1">
              <a:alpha val="62352"/>
            </a:schemeClr>
          </a:solid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3200"/>
              <a:buFont typeface="Arial"/>
              <a:buChar char="•"/>
            </a:pPr>
            <a:r>
              <a:rPr lang="en-US"/>
              <a:t>The Iron Springs shootout between Wyatt's posse and Curly Bill's gang is depicted as an ambush</a:t>
            </a:r>
            <a:endParaRPr/>
          </a:p>
          <a:p>
            <a:pPr marL="342900" lvl="0" indent="-342900" algn="l" rtl="0">
              <a:lnSpc>
                <a:spcPct val="100000"/>
              </a:lnSpc>
              <a:spcBef>
                <a:spcPts val="640"/>
              </a:spcBef>
              <a:spcAft>
                <a:spcPts val="0"/>
              </a:spcAft>
              <a:buClr>
                <a:schemeClr val="dk1"/>
              </a:buClr>
              <a:buSzPts val="3200"/>
              <a:buFont typeface="Arial"/>
              <a:buChar char="•"/>
            </a:pPr>
            <a:r>
              <a:rPr lang="en-US"/>
              <a:t>met almost by accident; Earp and his men were looking for water and came across Bill and his men, who were camping in the area.</a:t>
            </a:r>
            <a:br>
              <a:rPr lang="en-US"/>
            </a:br>
            <a:endParaRPr/>
          </a:p>
        </p:txBody>
      </p:sp>
      <p:pic>
        <p:nvPicPr>
          <p:cNvPr id="975" name="Google Shape;975;p138" descr="https://img.pandawhale.com/post-65182-val-Kilmer-Im-your-huckleberry-EdIR.gif"/>
          <p:cNvPicPr preferRelativeResize="0"/>
          <p:nvPr/>
        </p:nvPicPr>
        <p:blipFill rotWithShape="1">
          <a:blip r:embed="rId3">
            <a:alphaModFix/>
          </a:blip>
          <a:srcRect/>
          <a:stretch/>
        </p:blipFill>
        <p:spPr>
          <a:xfrm>
            <a:off x="2260789" y="3686174"/>
            <a:ext cx="7620000" cy="3171826"/>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79"/>
        <p:cNvGrpSpPr/>
        <p:nvPr/>
      </p:nvGrpSpPr>
      <p:grpSpPr>
        <a:xfrm>
          <a:off x="0" y="0"/>
          <a:ext cx="0" cy="0"/>
          <a:chOff x="0" y="0"/>
          <a:chExt cx="0" cy="0"/>
        </a:xfrm>
      </p:grpSpPr>
      <p:pic>
        <p:nvPicPr>
          <p:cNvPr id="980" name="Google Shape;980;p139" descr="File:Johnny Ringo.jpeg">
            <a:hlinkClick r:id="rId3"/>
          </p:cNvPr>
          <p:cNvPicPr preferRelativeResize="0"/>
          <p:nvPr/>
        </p:nvPicPr>
        <p:blipFill rotWithShape="1">
          <a:blip r:embed="rId4">
            <a:alphaModFix/>
          </a:blip>
          <a:srcRect/>
          <a:stretch/>
        </p:blipFill>
        <p:spPr>
          <a:xfrm>
            <a:off x="159339" y="0"/>
            <a:ext cx="3278188" cy="4419600"/>
          </a:xfrm>
          <a:prstGeom prst="rect">
            <a:avLst/>
          </a:prstGeom>
          <a:noFill/>
          <a:ln>
            <a:noFill/>
          </a:ln>
        </p:spPr>
      </p:pic>
      <p:sp>
        <p:nvSpPr>
          <p:cNvPr id="981" name="Google Shape;981;p139"/>
          <p:cNvSpPr txBox="1">
            <a:spLocks noGrp="1"/>
          </p:cNvSpPr>
          <p:nvPr>
            <p:ph type="title"/>
          </p:nvPr>
        </p:nvSpPr>
        <p:spPr>
          <a:xfrm>
            <a:off x="1005605" y="0"/>
            <a:ext cx="10972800" cy="11430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r>
              <a:rPr lang="en-US" sz="8800">
                <a:latin typeface="Play"/>
                <a:ea typeface="Play"/>
                <a:cs typeface="Play"/>
                <a:sym typeface="Play"/>
              </a:rPr>
              <a:t>Johnny Ringo</a:t>
            </a:r>
            <a:endParaRPr/>
          </a:p>
        </p:txBody>
      </p:sp>
      <p:sp>
        <p:nvSpPr>
          <p:cNvPr id="982" name="Google Shape;982;p139"/>
          <p:cNvSpPr txBox="1">
            <a:spLocks noGrp="1"/>
          </p:cNvSpPr>
          <p:nvPr>
            <p:ph type="body" idx="1"/>
          </p:nvPr>
        </p:nvSpPr>
        <p:spPr>
          <a:xfrm>
            <a:off x="0" y="3782296"/>
            <a:ext cx="4601497" cy="2721743"/>
          </a:xfrm>
          <a:prstGeom prst="rect">
            <a:avLst/>
          </a:prstGeom>
          <a:solidFill>
            <a:schemeClr val="lt1"/>
          </a:solid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1800"/>
              <a:buFont typeface="Arial"/>
              <a:buChar char="•"/>
            </a:pPr>
            <a:r>
              <a:rPr lang="en-US" sz="1800"/>
              <a:t>John Peters Ringo</a:t>
            </a:r>
            <a:endParaRPr/>
          </a:p>
          <a:p>
            <a:pPr marL="342900" lvl="0" indent="-342900" algn="l" rtl="0">
              <a:lnSpc>
                <a:spcPct val="100000"/>
              </a:lnSpc>
              <a:spcBef>
                <a:spcPts val="360"/>
              </a:spcBef>
              <a:spcAft>
                <a:spcPts val="0"/>
              </a:spcAft>
              <a:buClr>
                <a:schemeClr val="dk1"/>
              </a:buClr>
              <a:buSzPts val="1800"/>
              <a:buFont typeface="Arial"/>
              <a:buChar char="•"/>
            </a:pPr>
            <a:r>
              <a:rPr lang="en-US" sz="1800"/>
              <a:t>The death of Ringo is still unsolved</a:t>
            </a:r>
            <a:endParaRPr/>
          </a:p>
          <a:p>
            <a:pPr marL="342900" lvl="0" indent="-342900" algn="l" rtl="0">
              <a:lnSpc>
                <a:spcPct val="100000"/>
              </a:lnSpc>
              <a:spcBef>
                <a:spcPts val="360"/>
              </a:spcBef>
              <a:spcAft>
                <a:spcPts val="0"/>
              </a:spcAft>
              <a:buClr>
                <a:schemeClr val="dk1"/>
              </a:buClr>
              <a:buSzPts val="1800"/>
              <a:buFont typeface="Arial"/>
              <a:buChar char="•"/>
            </a:pPr>
            <a:r>
              <a:rPr lang="en-US" sz="1800"/>
              <a:t>Some believed that he committed suicide</a:t>
            </a:r>
            <a:endParaRPr/>
          </a:p>
          <a:p>
            <a:pPr marL="342900" lvl="0" indent="-342900" algn="l" rtl="0">
              <a:lnSpc>
                <a:spcPct val="100000"/>
              </a:lnSpc>
              <a:spcBef>
                <a:spcPts val="360"/>
              </a:spcBef>
              <a:spcAft>
                <a:spcPts val="0"/>
              </a:spcAft>
              <a:buClr>
                <a:schemeClr val="dk1"/>
              </a:buClr>
              <a:buSzPts val="1800"/>
              <a:buFont typeface="Arial"/>
              <a:buChar char="•"/>
            </a:pPr>
            <a:r>
              <a:rPr lang="en-US" sz="1800"/>
              <a:t>Others take the view of the movie that Doc Holliday did it </a:t>
            </a:r>
            <a:endParaRPr/>
          </a:p>
          <a:p>
            <a:pPr marL="342900" lvl="0" indent="-342900" algn="l" rtl="0">
              <a:lnSpc>
                <a:spcPct val="100000"/>
              </a:lnSpc>
              <a:spcBef>
                <a:spcPts val="360"/>
              </a:spcBef>
              <a:spcAft>
                <a:spcPts val="0"/>
              </a:spcAft>
              <a:buClr>
                <a:schemeClr val="dk1"/>
              </a:buClr>
              <a:buSzPts val="1800"/>
              <a:buFont typeface="Arial"/>
              <a:buChar char="•"/>
            </a:pPr>
            <a:r>
              <a:rPr lang="en-US" sz="1800"/>
              <a:t>Single gunshot wound to the head</a:t>
            </a:r>
            <a:endParaRPr/>
          </a:p>
          <a:p>
            <a:pPr marL="342900" lvl="0" indent="-342900" algn="l" rtl="0">
              <a:lnSpc>
                <a:spcPct val="100000"/>
              </a:lnSpc>
              <a:spcBef>
                <a:spcPts val="360"/>
              </a:spcBef>
              <a:spcAft>
                <a:spcPts val="0"/>
              </a:spcAft>
              <a:buClr>
                <a:schemeClr val="dk1"/>
              </a:buClr>
              <a:buSzPts val="1800"/>
              <a:buFont typeface="Arial"/>
              <a:buChar char="•"/>
            </a:pPr>
            <a:r>
              <a:rPr lang="en-US" sz="1800"/>
              <a:t>Buried on private property</a:t>
            </a:r>
            <a:endParaRPr/>
          </a:p>
        </p:txBody>
      </p:sp>
      <p:pic>
        <p:nvPicPr>
          <p:cNvPr id="983" name="Google Shape;983;p139" descr="ringo1"/>
          <p:cNvPicPr preferRelativeResize="0"/>
          <p:nvPr/>
        </p:nvPicPr>
        <p:blipFill rotWithShape="1">
          <a:blip r:embed="rId5">
            <a:alphaModFix/>
          </a:blip>
          <a:srcRect/>
          <a:stretch/>
        </p:blipFill>
        <p:spPr>
          <a:xfrm>
            <a:off x="8202716" y="1219201"/>
            <a:ext cx="3128962" cy="4953000"/>
          </a:xfrm>
          <a:prstGeom prst="rect">
            <a:avLst/>
          </a:prstGeom>
          <a:noFill/>
          <a:ln>
            <a:noFill/>
          </a:ln>
        </p:spPr>
      </p:pic>
      <p:pic>
        <p:nvPicPr>
          <p:cNvPr id="984" name="Google Shape;984;p139"/>
          <p:cNvPicPr preferRelativeResize="0"/>
          <p:nvPr/>
        </p:nvPicPr>
        <p:blipFill rotWithShape="1">
          <a:blip r:embed="rId6">
            <a:alphaModFix/>
          </a:blip>
          <a:srcRect/>
          <a:stretch/>
        </p:blipFill>
        <p:spPr>
          <a:xfrm>
            <a:off x="4145861" y="266526"/>
            <a:ext cx="3768773" cy="3886547"/>
          </a:xfrm>
          <a:prstGeom prst="rect">
            <a:avLst/>
          </a:prstGeom>
          <a:noFill/>
          <a:ln>
            <a:noFill/>
          </a:ln>
        </p:spPr>
      </p:pic>
      <p:pic>
        <p:nvPicPr>
          <p:cNvPr id="985" name="Google Shape;985;p139"/>
          <p:cNvPicPr preferRelativeResize="0"/>
          <p:nvPr/>
        </p:nvPicPr>
        <p:blipFill rotWithShape="1">
          <a:blip r:embed="rId7">
            <a:alphaModFix/>
          </a:blip>
          <a:srcRect/>
          <a:stretch/>
        </p:blipFill>
        <p:spPr>
          <a:xfrm>
            <a:off x="4487589" y="4419599"/>
            <a:ext cx="3540954" cy="2360636"/>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89"/>
        <p:cNvGrpSpPr/>
        <p:nvPr/>
      </p:nvGrpSpPr>
      <p:grpSpPr>
        <a:xfrm>
          <a:off x="0" y="0"/>
          <a:ext cx="0" cy="0"/>
          <a:chOff x="0" y="0"/>
          <a:chExt cx="0" cy="0"/>
        </a:xfrm>
      </p:grpSpPr>
      <p:sp>
        <p:nvSpPr>
          <p:cNvPr id="990" name="Google Shape;990;p140"/>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endParaRPr/>
          </a:p>
        </p:txBody>
      </p:sp>
      <p:sp>
        <p:nvSpPr>
          <p:cNvPr id="991" name="Google Shape;991;p140"/>
          <p:cNvSpPr txBox="1">
            <a:spLocks noGrp="1"/>
          </p:cNvSpPr>
          <p:nvPr>
            <p:ph type="body" idx="1"/>
          </p:nvPr>
        </p:nvSpPr>
        <p:spPr>
          <a:xfrm>
            <a:off x="168965" y="1600201"/>
            <a:ext cx="7981122" cy="4525963"/>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rgbClr val="181818"/>
              </a:buClr>
              <a:buSzPts val="2400"/>
              <a:buFont typeface="Open Sans"/>
              <a:buChar char="•"/>
            </a:pPr>
            <a:r>
              <a:rPr lang="en-US" sz="2400">
                <a:solidFill>
                  <a:srgbClr val="181818"/>
                </a:solidFill>
                <a:latin typeface="Open Sans"/>
                <a:ea typeface="Open Sans"/>
                <a:cs typeface="Open Sans"/>
                <a:sym typeface="Open Sans"/>
              </a:rPr>
              <a:t>Ringo did challenge Doc Holliday (one of the survivors of the O.K. Corral fight) to a shootout. Holliday declined and citizens disarmed both men.</a:t>
            </a:r>
            <a:endParaRPr/>
          </a:p>
          <a:p>
            <a:pPr marL="342900" lvl="0" indent="-342900" algn="l" rtl="0">
              <a:lnSpc>
                <a:spcPct val="100000"/>
              </a:lnSpc>
              <a:spcBef>
                <a:spcPts val="480"/>
              </a:spcBef>
              <a:spcAft>
                <a:spcPts val="0"/>
              </a:spcAft>
              <a:buClr>
                <a:srgbClr val="181818"/>
              </a:buClr>
              <a:buSzPts val="2400"/>
              <a:buFont typeface="Open Sans"/>
              <a:buChar char="•"/>
            </a:pPr>
            <a:r>
              <a:rPr lang="en-US" sz="2400">
                <a:solidFill>
                  <a:srgbClr val="181818"/>
                </a:solidFill>
                <a:latin typeface="Open Sans"/>
                <a:ea typeface="Open Sans"/>
                <a:cs typeface="Open Sans"/>
                <a:sym typeface="Open Sans"/>
              </a:rPr>
              <a:t>Ringo was found dead in Turkey Creek Canyon outside of Tombstone. It looked as if Ringo had shot himself in the head and the official ruling was that he had committed suicide. Some believed, however, that he had been murdered either by his drinking friend Frank “Buckskin” Leslie or a young gambler named “Johnny-Behind-the-Deuce.”  </a:t>
            </a:r>
            <a:endParaRPr sz="2400">
              <a:solidFill>
                <a:srgbClr val="181818"/>
              </a:solidFill>
              <a:latin typeface="Open Sans"/>
              <a:ea typeface="Open Sans"/>
              <a:cs typeface="Open Sans"/>
              <a:sym typeface="Open Sans"/>
            </a:endParaRPr>
          </a:p>
          <a:p>
            <a:pPr marL="342900" lvl="0" indent="-342900" algn="l" rtl="0">
              <a:lnSpc>
                <a:spcPct val="100000"/>
              </a:lnSpc>
              <a:spcBef>
                <a:spcPts val="560"/>
              </a:spcBef>
              <a:spcAft>
                <a:spcPts val="0"/>
              </a:spcAft>
              <a:buClr>
                <a:schemeClr val="dk1"/>
              </a:buClr>
              <a:buSzPts val="2400"/>
              <a:buFont typeface="Open Sans"/>
              <a:buChar char="•"/>
            </a:pPr>
            <a:r>
              <a:rPr lang="en-US" sz="2400">
                <a:latin typeface="Open Sans"/>
                <a:ea typeface="Open Sans"/>
                <a:cs typeface="Open Sans"/>
                <a:sym typeface="Open Sans"/>
              </a:rPr>
              <a:t>Wyatt Earp</a:t>
            </a:r>
            <a:r>
              <a:rPr lang="en-US" sz="2400">
                <a:solidFill>
                  <a:srgbClr val="181818"/>
                </a:solidFill>
                <a:latin typeface="Open Sans"/>
                <a:ea typeface="Open Sans"/>
                <a:cs typeface="Open Sans"/>
                <a:sym typeface="Open Sans"/>
              </a:rPr>
              <a:t> later c</a:t>
            </a:r>
            <a:r>
              <a:rPr lang="en-US" sz="2800">
                <a:solidFill>
                  <a:srgbClr val="181818"/>
                </a:solidFill>
                <a:latin typeface="Open Sans"/>
                <a:ea typeface="Open Sans"/>
                <a:cs typeface="Open Sans"/>
                <a:sym typeface="Open Sans"/>
              </a:rPr>
              <a:t>laimed that he had killed Ringo.</a:t>
            </a:r>
            <a:endParaRPr sz="2800"/>
          </a:p>
        </p:txBody>
      </p:sp>
      <p:sp>
        <p:nvSpPr>
          <p:cNvPr id="992" name="Google Shape;992;p140" descr="Image result for doc holliday and johnny ringo gunfight"/>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93" name="Google Shape;993;p140" descr="Image result for doc holliday and johnny ringo memes"/>
          <p:cNvSpPr/>
          <p:nvPr/>
        </p:nvSpPr>
        <p:spPr>
          <a:xfrm>
            <a:off x="307975" y="7937"/>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994" name="Google Shape;994;p140" descr="Image result for doc holliday and johnny ringo memes"/>
          <p:cNvPicPr preferRelativeResize="0"/>
          <p:nvPr/>
        </p:nvPicPr>
        <p:blipFill rotWithShape="1">
          <a:blip r:embed="rId3">
            <a:alphaModFix/>
          </a:blip>
          <a:srcRect/>
          <a:stretch/>
        </p:blipFill>
        <p:spPr>
          <a:xfrm>
            <a:off x="8150087" y="1207899"/>
            <a:ext cx="3939347" cy="3299204"/>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8"/>
        <p:cNvGrpSpPr/>
        <p:nvPr/>
      </p:nvGrpSpPr>
      <p:grpSpPr>
        <a:xfrm>
          <a:off x="0" y="0"/>
          <a:ext cx="0" cy="0"/>
          <a:chOff x="0" y="0"/>
          <a:chExt cx="0" cy="0"/>
        </a:xfrm>
      </p:grpSpPr>
      <p:sp>
        <p:nvSpPr>
          <p:cNvPr id="999" name="Google Shape;999;p141"/>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What did they really say in Latin?</a:t>
            </a:r>
            <a:endParaRPr/>
          </a:p>
        </p:txBody>
      </p:sp>
      <p:sp>
        <p:nvSpPr>
          <p:cNvPr id="1000" name="Google Shape;1000;p141"/>
          <p:cNvSpPr txBox="1">
            <a:spLocks noGrp="1"/>
          </p:cNvSpPr>
          <p:nvPr>
            <p:ph type="body" idx="1"/>
          </p:nvPr>
        </p:nvSpPr>
        <p:spPr>
          <a:xfrm>
            <a:off x="609600" y="1600201"/>
            <a:ext cx="10972800" cy="3196651"/>
          </a:xfrm>
          <a:prstGeom prst="rect">
            <a:avLst/>
          </a:prstGeom>
          <a:solidFill>
            <a:schemeClr val="lt1">
              <a:alpha val="80392"/>
            </a:schemeClr>
          </a:solid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3200"/>
              <a:buFont typeface="Arial"/>
              <a:buChar char="•"/>
            </a:pPr>
            <a:r>
              <a:rPr lang="en-US"/>
              <a:t>Doc Holiday-  When I drink, I speak the truth?</a:t>
            </a:r>
            <a:endParaRPr/>
          </a:p>
          <a:p>
            <a:pPr marL="342900" lvl="0" indent="-342900" algn="l" rtl="0">
              <a:lnSpc>
                <a:spcPct val="100000"/>
              </a:lnSpc>
              <a:spcBef>
                <a:spcPts val="640"/>
              </a:spcBef>
              <a:spcAft>
                <a:spcPts val="0"/>
              </a:spcAft>
              <a:buClr>
                <a:schemeClr val="dk1"/>
              </a:buClr>
              <a:buSzPts val="3200"/>
              <a:buFont typeface="Arial"/>
              <a:buChar char="•"/>
            </a:pPr>
            <a:r>
              <a:rPr lang="en-US"/>
              <a:t>Johnny Ringo- Do what you do best?</a:t>
            </a:r>
            <a:endParaRPr/>
          </a:p>
          <a:p>
            <a:pPr marL="342900" lvl="0" indent="-342900" algn="l" rtl="0">
              <a:lnSpc>
                <a:spcPct val="100000"/>
              </a:lnSpc>
              <a:spcBef>
                <a:spcPts val="640"/>
              </a:spcBef>
              <a:spcAft>
                <a:spcPts val="0"/>
              </a:spcAft>
              <a:buClr>
                <a:schemeClr val="dk1"/>
              </a:buClr>
              <a:buSzPts val="3200"/>
              <a:buFont typeface="Arial"/>
              <a:buChar char="•"/>
            </a:pPr>
            <a:r>
              <a:rPr lang="en-US"/>
              <a:t>DH- I don’t believe drinking is what I do best?</a:t>
            </a:r>
            <a:endParaRPr/>
          </a:p>
          <a:p>
            <a:pPr marL="342900" lvl="0" indent="-342900" algn="l" rtl="0">
              <a:lnSpc>
                <a:spcPct val="100000"/>
              </a:lnSpc>
              <a:spcBef>
                <a:spcPts val="640"/>
              </a:spcBef>
              <a:spcAft>
                <a:spcPts val="0"/>
              </a:spcAft>
              <a:buClr>
                <a:schemeClr val="dk1"/>
              </a:buClr>
              <a:buSzPts val="3200"/>
              <a:buFont typeface="Arial"/>
              <a:buChar char="•"/>
            </a:pPr>
            <a:r>
              <a:rPr lang="en-US"/>
              <a:t>JR- Fools have to learn by experience</a:t>
            </a:r>
            <a:endParaRPr/>
          </a:p>
          <a:p>
            <a:pPr marL="342900" lvl="0" indent="-342900" algn="l" rtl="0">
              <a:lnSpc>
                <a:spcPct val="100000"/>
              </a:lnSpc>
              <a:spcBef>
                <a:spcPts val="640"/>
              </a:spcBef>
              <a:spcAft>
                <a:spcPts val="0"/>
              </a:spcAft>
              <a:buClr>
                <a:schemeClr val="dk1"/>
              </a:buClr>
              <a:buSzPts val="3200"/>
              <a:buFont typeface="Arial"/>
              <a:buChar char="•"/>
            </a:pPr>
            <a:r>
              <a:rPr lang="en-US"/>
              <a:t>DH- It’s your funeral</a:t>
            </a:r>
            <a:endParaRPr/>
          </a:p>
          <a:p>
            <a:pPr marL="342900" lvl="0" indent="-139700" algn="l" rtl="0">
              <a:lnSpc>
                <a:spcPct val="100000"/>
              </a:lnSpc>
              <a:spcBef>
                <a:spcPts val="640"/>
              </a:spcBef>
              <a:spcAft>
                <a:spcPts val="0"/>
              </a:spcAft>
              <a:buClr>
                <a:schemeClr val="dk1"/>
              </a:buClr>
              <a:buSzPts val="3200"/>
              <a:buFont typeface="Arial"/>
              <a:buNone/>
            </a:pPr>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004"/>
        <p:cNvGrpSpPr/>
        <p:nvPr/>
      </p:nvGrpSpPr>
      <p:grpSpPr>
        <a:xfrm>
          <a:off x="0" y="0"/>
          <a:ext cx="0" cy="0"/>
          <a:chOff x="0" y="0"/>
          <a:chExt cx="0" cy="0"/>
        </a:xfrm>
      </p:grpSpPr>
      <p:sp>
        <p:nvSpPr>
          <p:cNvPr id="1005" name="Google Shape;1005;p142"/>
          <p:cNvSpPr txBox="1">
            <a:spLocks noGrp="1"/>
          </p:cNvSpPr>
          <p:nvPr>
            <p:ph type="title"/>
          </p:nvPr>
        </p:nvSpPr>
        <p:spPr>
          <a:xfrm>
            <a:off x="-2403989" y="5715000"/>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8800">
                <a:latin typeface="Play"/>
                <a:ea typeface="Play"/>
                <a:cs typeface="Play"/>
                <a:sym typeface="Play"/>
              </a:rPr>
              <a:t>Ike Clanton</a:t>
            </a:r>
            <a:endParaRPr/>
          </a:p>
        </p:txBody>
      </p:sp>
      <p:sp>
        <p:nvSpPr>
          <p:cNvPr id="1006" name="Google Shape;1006;p142"/>
          <p:cNvSpPr txBox="1">
            <a:spLocks noGrp="1"/>
          </p:cNvSpPr>
          <p:nvPr>
            <p:ph type="body" idx="1"/>
          </p:nvPr>
        </p:nvSpPr>
        <p:spPr>
          <a:xfrm>
            <a:off x="0" y="3621295"/>
            <a:ext cx="5486400" cy="2093706"/>
          </a:xfrm>
          <a:prstGeom prst="rect">
            <a:avLst/>
          </a:prstGeom>
          <a:solidFill>
            <a:schemeClr val="lt1">
              <a:alpha val="76470"/>
            </a:schemeClr>
          </a:solidFill>
          <a:ln>
            <a:noFill/>
          </a:ln>
        </p:spPr>
        <p:txBody>
          <a:bodyPr spcFirstLastPara="1" wrap="square" lIns="91425" tIns="45700" rIns="91425" bIns="45700" anchor="t" anchorCtr="0">
            <a:noAutofit/>
          </a:bodyPr>
          <a:lstStyle/>
          <a:p>
            <a:pPr marL="342900" lvl="0" indent="-342900" algn="ctr" rtl="0">
              <a:lnSpc>
                <a:spcPct val="100000"/>
              </a:lnSpc>
              <a:spcBef>
                <a:spcPts val="0"/>
              </a:spcBef>
              <a:spcAft>
                <a:spcPts val="0"/>
              </a:spcAft>
              <a:buClr>
                <a:schemeClr val="dk1"/>
              </a:buClr>
              <a:buSzPts val="3200"/>
              <a:buFont typeface="Arial"/>
              <a:buChar char="•"/>
            </a:pPr>
            <a:r>
              <a:rPr lang="en-US"/>
              <a:t>Ike Clanton was caught cattle rustling in 1887, and shot dead by lawmen while resisting arrest. </a:t>
            </a:r>
            <a:endParaRPr/>
          </a:p>
        </p:txBody>
      </p:sp>
      <p:pic>
        <p:nvPicPr>
          <p:cNvPr id="1007" name="Google Shape;1007;p142" descr="Joe Clanton"/>
          <p:cNvPicPr preferRelativeResize="0"/>
          <p:nvPr/>
        </p:nvPicPr>
        <p:blipFill rotWithShape="1">
          <a:blip r:embed="rId3">
            <a:alphaModFix/>
          </a:blip>
          <a:srcRect/>
          <a:stretch/>
        </p:blipFill>
        <p:spPr>
          <a:xfrm>
            <a:off x="1292453" y="573294"/>
            <a:ext cx="2459038" cy="3048000"/>
          </a:xfrm>
          <a:prstGeom prst="rect">
            <a:avLst/>
          </a:prstGeom>
          <a:noFill/>
          <a:ln>
            <a:noFill/>
          </a:ln>
        </p:spPr>
      </p:pic>
      <p:pic>
        <p:nvPicPr>
          <p:cNvPr id="1008" name="Google Shape;1008;p142"/>
          <p:cNvPicPr preferRelativeResize="0"/>
          <p:nvPr/>
        </p:nvPicPr>
        <p:blipFill rotWithShape="1">
          <a:blip r:embed="rId4">
            <a:alphaModFix/>
          </a:blip>
          <a:srcRect/>
          <a:stretch/>
        </p:blipFill>
        <p:spPr>
          <a:xfrm>
            <a:off x="5733992" y="219755"/>
            <a:ext cx="6458008" cy="4308702"/>
          </a:xfrm>
          <a:prstGeom prst="rect">
            <a:avLst/>
          </a:prstGeom>
          <a:noFill/>
          <a:ln>
            <a:noFill/>
          </a:ln>
        </p:spPr>
      </p:pic>
      <p:pic>
        <p:nvPicPr>
          <p:cNvPr id="1009" name="Google Shape;1009;p142"/>
          <p:cNvPicPr preferRelativeResize="0"/>
          <p:nvPr/>
        </p:nvPicPr>
        <p:blipFill rotWithShape="1">
          <a:blip r:embed="rId5">
            <a:alphaModFix/>
          </a:blip>
          <a:srcRect/>
          <a:stretch/>
        </p:blipFill>
        <p:spPr>
          <a:xfrm>
            <a:off x="7017657" y="4581525"/>
            <a:ext cx="4572000" cy="2276475"/>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013"/>
        <p:cNvGrpSpPr/>
        <p:nvPr/>
      </p:nvGrpSpPr>
      <p:grpSpPr>
        <a:xfrm>
          <a:off x="0" y="0"/>
          <a:ext cx="0" cy="0"/>
          <a:chOff x="0" y="0"/>
          <a:chExt cx="0" cy="0"/>
        </a:xfrm>
      </p:grpSpPr>
      <p:sp>
        <p:nvSpPr>
          <p:cNvPr id="1014" name="Google Shape;1014;p143"/>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What ever happened to doc holiday?</a:t>
            </a:r>
            <a:endParaRPr/>
          </a:p>
        </p:txBody>
      </p:sp>
      <p:sp>
        <p:nvSpPr>
          <p:cNvPr id="1015" name="Google Shape;1015;p143"/>
          <p:cNvSpPr txBox="1">
            <a:spLocks noGrp="1"/>
          </p:cNvSpPr>
          <p:nvPr>
            <p:ph type="body" idx="1"/>
          </p:nvPr>
        </p:nvSpPr>
        <p:spPr>
          <a:xfrm>
            <a:off x="255639" y="1417638"/>
            <a:ext cx="6558116" cy="5257799"/>
          </a:xfrm>
          <a:prstGeom prst="rect">
            <a:avLst/>
          </a:prstGeom>
          <a:solidFill>
            <a:schemeClr val="lt1">
              <a:alpha val="83529"/>
            </a:schemeClr>
          </a:solidFill>
          <a:ln>
            <a:noFill/>
          </a:ln>
        </p:spPr>
        <p:txBody>
          <a:bodyPr spcFirstLastPara="1" wrap="square" lIns="91425" tIns="45700" rIns="91425" bIns="45700" anchor="t" anchorCtr="0">
            <a:noAutofit/>
          </a:bodyPr>
          <a:lstStyle/>
          <a:p>
            <a:pPr marL="342900" lvl="0" indent="-342900" algn="l" rtl="0">
              <a:lnSpc>
                <a:spcPct val="80000"/>
              </a:lnSpc>
              <a:spcBef>
                <a:spcPts val="0"/>
              </a:spcBef>
              <a:spcAft>
                <a:spcPts val="0"/>
              </a:spcAft>
              <a:buClr>
                <a:schemeClr val="dk1"/>
              </a:buClr>
              <a:buSzPts val="2800"/>
              <a:buFont typeface="Arial"/>
              <a:buChar char="•"/>
            </a:pPr>
            <a:r>
              <a:rPr lang="en-US" sz="2800"/>
              <a:t>May 1887 Doc holiday went to Glenwood Springs, CO for health reasons. He lived at the TB sanitarium until he died. </a:t>
            </a:r>
            <a:endParaRPr/>
          </a:p>
          <a:p>
            <a:pPr marL="342900" lvl="0" indent="-342900" algn="l" rtl="0">
              <a:lnSpc>
                <a:spcPct val="80000"/>
              </a:lnSpc>
              <a:spcBef>
                <a:spcPts val="560"/>
              </a:spcBef>
              <a:spcAft>
                <a:spcPts val="0"/>
              </a:spcAft>
              <a:buClr>
                <a:schemeClr val="dk1"/>
              </a:buClr>
              <a:buSzPts val="2800"/>
              <a:buFont typeface="Arial"/>
              <a:buChar char="•"/>
            </a:pPr>
            <a:r>
              <a:rPr lang="en-US" sz="2800"/>
              <a:t>Nov. 8 1887 Doc Holliday (age 36) died at Glenwood Springs, CO from tuberculosis and alcoholism. Doc Holliday did look older than his years due to his having TB and being a longtime alcoholic. </a:t>
            </a:r>
            <a:endParaRPr/>
          </a:p>
          <a:p>
            <a:pPr marL="342900" lvl="0" indent="-342900" algn="l" rtl="0">
              <a:lnSpc>
                <a:spcPct val="80000"/>
              </a:lnSpc>
              <a:spcBef>
                <a:spcPts val="560"/>
              </a:spcBef>
              <a:spcAft>
                <a:spcPts val="0"/>
              </a:spcAft>
              <a:buClr>
                <a:schemeClr val="dk1"/>
              </a:buClr>
              <a:buSzPts val="2800"/>
              <a:buFont typeface="Arial"/>
              <a:buChar char="•"/>
            </a:pPr>
            <a:r>
              <a:rPr lang="en-US" sz="2800"/>
              <a:t>Doc Holliday's final resting place is an unmarked grave in the cemetery on a hill overlooking Glenwood Springs, CO in the mountain valley below.</a:t>
            </a:r>
            <a:endParaRPr/>
          </a:p>
        </p:txBody>
      </p:sp>
      <p:pic>
        <p:nvPicPr>
          <p:cNvPr id="1016" name="Google Shape;1016;p143"/>
          <p:cNvPicPr preferRelativeResize="0"/>
          <p:nvPr/>
        </p:nvPicPr>
        <p:blipFill rotWithShape="1">
          <a:blip r:embed="rId3">
            <a:alphaModFix/>
          </a:blip>
          <a:srcRect/>
          <a:stretch/>
        </p:blipFill>
        <p:spPr>
          <a:xfrm>
            <a:off x="7666704" y="1417638"/>
            <a:ext cx="4375969" cy="4375969"/>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020"/>
        <p:cNvGrpSpPr/>
        <p:nvPr/>
      </p:nvGrpSpPr>
      <p:grpSpPr>
        <a:xfrm>
          <a:off x="0" y="0"/>
          <a:ext cx="0" cy="0"/>
          <a:chOff x="0" y="0"/>
          <a:chExt cx="0" cy="0"/>
        </a:xfrm>
      </p:grpSpPr>
      <p:sp>
        <p:nvSpPr>
          <p:cNvPr id="1021" name="Google Shape;1021;p144"/>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3200"/>
              <a:t>What ever happed to Mattie Earp</a:t>
            </a:r>
            <a:endParaRPr/>
          </a:p>
        </p:txBody>
      </p:sp>
      <p:sp>
        <p:nvSpPr>
          <p:cNvPr id="1022" name="Google Shape;1022;p144"/>
          <p:cNvSpPr txBox="1">
            <a:spLocks noGrp="1"/>
          </p:cNvSpPr>
          <p:nvPr>
            <p:ph type="body" idx="1"/>
          </p:nvPr>
        </p:nvSpPr>
        <p:spPr>
          <a:xfrm>
            <a:off x="609600" y="1600202"/>
            <a:ext cx="10972800" cy="2544096"/>
          </a:xfrm>
          <a:prstGeom prst="rect">
            <a:avLst/>
          </a:prstGeom>
          <a:solidFill>
            <a:schemeClr val="lt1">
              <a:alpha val="81568"/>
            </a:schemeClr>
          </a:solid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3200"/>
              <a:buFont typeface="Arial"/>
              <a:buChar char="•"/>
            </a:pPr>
            <a:r>
              <a:rPr lang="en-US"/>
              <a:t>Mattie Earp didn't die shortly after leaving Tombstone, but met up with Big Nose Kate and lived for another 8 years </a:t>
            </a:r>
            <a:endParaRPr/>
          </a:p>
          <a:p>
            <a:pPr marL="342900" lvl="0" indent="-342900" algn="l" rtl="0">
              <a:lnSpc>
                <a:spcPct val="100000"/>
              </a:lnSpc>
              <a:spcBef>
                <a:spcPts val="640"/>
              </a:spcBef>
              <a:spcAft>
                <a:spcPts val="0"/>
              </a:spcAft>
              <a:buClr>
                <a:schemeClr val="dk1"/>
              </a:buClr>
              <a:buSzPts val="3200"/>
              <a:buFont typeface="Arial"/>
              <a:buChar char="•"/>
            </a:pPr>
            <a:r>
              <a:rPr lang="en-US"/>
              <a:t>On July 3, 1888, Mattie took a lethal dose of laudanum together with alcohol </a:t>
            </a:r>
            <a:endParaRPr/>
          </a:p>
        </p:txBody>
      </p:sp>
      <p:pic>
        <p:nvPicPr>
          <p:cNvPr id="1023" name="Google Shape;1023;p144" descr="http://www.interclubs-country-grand-est.com/Documents/ACTUS/REPORTAGE%20WYATT%20EARP%201/photo%2059%20Mattie.jpg"/>
          <p:cNvPicPr preferRelativeResize="0"/>
          <p:nvPr/>
        </p:nvPicPr>
        <p:blipFill rotWithShape="1">
          <a:blip r:embed="rId3">
            <a:alphaModFix/>
          </a:blip>
          <a:srcRect/>
          <a:stretch/>
        </p:blipFill>
        <p:spPr>
          <a:xfrm>
            <a:off x="3316406" y="3661789"/>
            <a:ext cx="5308979" cy="3201978"/>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1027"/>
        <p:cNvGrpSpPr/>
        <p:nvPr/>
      </p:nvGrpSpPr>
      <p:grpSpPr>
        <a:xfrm>
          <a:off x="0" y="0"/>
          <a:ext cx="0" cy="0"/>
          <a:chOff x="0" y="0"/>
          <a:chExt cx="0" cy="0"/>
        </a:xfrm>
      </p:grpSpPr>
      <p:sp>
        <p:nvSpPr>
          <p:cNvPr id="1028" name="Google Shape;1028;p145"/>
          <p:cNvSpPr txBox="1">
            <a:spLocks noGrp="1"/>
          </p:cNvSpPr>
          <p:nvPr>
            <p:ph type="title"/>
          </p:nvPr>
        </p:nvSpPr>
        <p:spPr>
          <a:xfrm>
            <a:off x="1981200" y="0"/>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8000">
                <a:latin typeface="Play"/>
                <a:ea typeface="Play"/>
                <a:cs typeface="Play"/>
                <a:sym typeface="Play"/>
              </a:rPr>
              <a:t>The Final Resting Place</a:t>
            </a:r>
            <a:endParaRPr/>
          </a:p>
        </p:txBody>
      </p:sp>
      <p:sp>
        <p:nvSpPr>
          <p:cNvPr id="1029" name="Google Shape;1029;p145"/>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Autofit/>
          </a:bodyPr>
          <a:lstStyle/>
          <a:p>
            <a:pPr marL="342900" lvl="0" indent="-139700" algn="l" rtl="0">
              <a:lnSpc>
                <a:spcPct val="100000"/>
              </a:lnSpc>
              <a:spcBef>
                <a:spcPts val="0"/>
              </a:spcBef>
              <a:spcAft>
                <a:spcPts val="0"/>
              </a:spcAft>
              <a:buClr>
                <a:schemeClr val="dk1"/>
              </a:buClr>
              <a:buSzPts val="3200"/>
              <a:buFont typeface="Arial"/>
              <a:buNone/>
            </a:pPr>
            <a:endParaRPr/>
          </a:p>
        </p:txBody>
      </p:sp>
      <p:pic>
        <p:nvPicPr>
          <p:cNvPr id="1030" name="Google Shape;1030;p145" descr="earpwyatt"/>
          <p:cNvPicPr preferRelativeResize="0"/>
          <p:nvPr/>
        </p:nvPicPr>
        <p:blipFill rotWithShape="1">
          <a:blip r:embed="rId3">
            <a:alphaModFix/>
          </a:blip>
          <a:srcRect/>
          <a:stretch/>
        </p:blipFill>
        <p:spPr>
          <a:xfrm>
            <a:off x="1612777" y="1343382"/>
            <a:ext cx="3546206" cy="5247564"/>
          </a:xfrm>
          <a:prstGeom prst="rect">
            <a:avLst/>
          </a:prstGeom>
          <a:noFill/>
          <a:ln>
            <a:noFill/>
          </a:ln>
        </p:spPr>
      </p:pic>
      <p:pic>
        <p:nvPicPr>
          <p:cNvPr id="1031" name="Google Shape;1031;p145" descr="earpwyatt11"/>
          <p:cNvPicPr preferRelativeResize="0"/>
          <p:nvPr/>
        </p:nvPicPr>
        <p:blipFill rotWithShape="1">
          <a:blip r:embed="rId4">
            <a:alphaModFix/>
          </a:blip>
          <a:srcRect t="6657"/>
          <a:stretch/>
        </p:blipFill>
        <p:spPr>
          <a:xfrm>
            <a:off x="5715000" y="1147651"/>
            <a:ext cx="4357048" cy="2819513"/>
          </a:xfrm>
          <a:prstGeom prst="rect">
            <a:avLst/>
          </a:prstGeom>
          <a:noFill/>
          <a:ln>
            <a:noFill/>
          </a:ln>
        </p:spPr>
      </p:pic>
      <p:pic>
        <p:nvPicPr>
          <p:cNvPr id="1032" name="Google Shape;1032;p145" descr="7723085_1059591846"/>
          <p:cNvPicPr preferRelativeResize="0"/>
          <p:nvPr/>
        </p:nvPicPr>
        <p:blipFill rotWithShape="1">
          <a:blip r:embed="rId5">
            <a:alphaModFix/>
          </a:blip>
          <a:srcRect/>
          <a:stretch/>
        </p:blipFill>
        <p:spPr>
          <a:xfrm>
            <a:off x="5638800" y="3221038"/>
            <a:ext cx="5029200" cy="3636962"/>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036"/>
        <p:cNvGrpSpPr/>
        <p:nvPr/>
      </p:nvGrpSpPr>
      <p:grpSpPr>
        <a:xfrm>
          <a:off x="0" y="0"/>
          <a:ext cx="0" cy="0"/>
          <a:chOff x="0" y="0"/>
          <a:chExt cx="0" cy="0"/>
        </a:xfrm>
      </p:grpSpPr>
      <p:sp>
        <p:nvSpPr>
          <p:cNvPr id="1037" name="Google Shape;1037;p146"/>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endParaRPr/>
          </a:p>
        </p:txBody>
      </p:sp>
      <p:sp>
        <p:nvSpPr>
          <p:cNvPr id="1038" name="Google Shape;1038;p146"/>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Autofit/>
          </a:bodyPr>
          <a:lstStyle/>
          <a:p>
            <a:pPr marL="342900" lvl="0" indent="-139700" algn="l" rtl="0">
              <a:lnSpc>
                <a:spcPct val="100000"/>
              </a:lnSpc>
              <a:spcBef>
                <a:spcPts val="0"/>
              </a:spcBef>
              <a:spcAft>
                <a:spcPts val="0"/>
              </a:spcAft>
              <a:buClr>
                <a:schemeClr val="dk1"/>
              </a:buClr>
              <a:buSzPts val="3200"/>
              <a:buFont typeface="Arial"/>
              <a:buNone/>
            </a:pPr>
            <a:endParaRPr/>
          </a:p>
        </p:txBody>
      </p:sp>
      <p:pic>
        <p:nvPicPr>
          <p:cNvPr id="1039" name="Google Shape;1039;p146" descr="http://25.media.tumblr.com/tumblr_lww68fZeFj1qmu4cmo1_500.gif"/>
          <p:cNvPicPr preferRelativeResize="0"/>
          <p:nvPr/>
        </p:nvPicPr>
        <p:blipFill rotWithShape="1">
          <a:blip r:embed="rId3">
            <a:alphaModFix/>
          </a:blip>
          <a:srcRect/>
          <a:stretch/>
        </p:blipFill>
        <p:spPr>
          <a:xfrm>
            <a:off x="0" y="39686"/>
            <a:ext cx="12219980" cy="6818313"/>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1043"/>
        <p:cNvGrpSpPr/>
        <p:nvPr/>
      </p:nvGrpSpPr>
      <p:grpSpPr>
        <a:xfrm>
          <a:off x="0" y="0"/>
          <a:ext cx="0" cy="0"/>
          <a:chOff x="0" y="0"/>
          <a:chExt cx="0" cy="0"/>
        </a:xfrm>
      </p:grpSpPr>
      <p:sp>
        <p:nvSpPr>
          <p:cNvPr id="1044" name="Google Shape;1044;p147"/>
          <p:cNvSpPr txBox="1">
            <a:spLocks noGrp="1"/>
          </p:cNvSpPr>
          <p:nvPr>
            <p:ph type="title"/>
          </p:nvPr>
        </p:nvSpPr>
        <p:spPr>
          <a:xfrm>
            <a:off x="839788" y="0"/>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0000"/>
              </a:buClr>
              <a:buSzPts val="4400"/>
              <a:buFont typeface="Algerian"/>
              <a:buNone/>
            </a:pPr>
            <a:r>
              <a:rPr lang="en-US" b="1">
                <a:solidFill>
                  <a:srgbClr val="FF0000"/>
                </a:solidFill>
                <a:latin typeface="Algerian"/>
                <a:ea typeface="Algerian"/>
                <a:cs typeface="Algerian"/>
                <a:sym typeface="Algerian"/>
              </a:rPr>
              <a:t>Discussion Questions</a:t>
            </a:r>
            <a:endParaRPr b="1">
              <a:solidFill>
                <a:srgbClr val="FF0000"/>
              </a:solidFill>
              <a:latin typeface="Algerian"/>
              <a:ea typeface="Algerian"/>
              <a:cs typeface="Algerian"/>
              <a:sym typeface="Algerian"/>
            </a:endParaRPr>
          </a:p>
        </p:txBody>
      </p:sp>
      <p:sp>
        <p:nvSpPr>
          <p:cNvPr id="1045" name="Google Shape;1045;p147"/>
          <p:cNvSpPr txBox="1">
            <a:spLocks noGrp="1"/>
          </p:cNvSpPr>
          <p:nvPr>
            <p:ph type="body" idx="2"/>
          </p:nvPr>
        </p:nvSpPr>
        <p:spPr>
          <a:xfrm>
            <a:off x="0" y="957264"/>
            <a:ext cx="5997575" cy="5900736"/>
          </a:xfrm>
          <a:prstGeom prst="rect">
            <a:avLst/>
          </a:prstGeom>
          <a:noFill/>
          <a:ln>
            <a:noFill/>
          </a:ln>
        </p:spPr>
        <p:txBody>
          <a:bodyPr spcFirstLastPara="1" wrap="square" lIns="91425" tIns="45700" rIns="91425" bIns="45700" anchor="t" anchorCtr="0">
            <a:noAutofit/>
          </a:bodyPr>
          <a:lstStyle/>
          <a:p>
            <a:pPr marL="0" lvl="0" indent="0" algn="l" rtl="0">
              <a:lnSpc>
                <a:spcPct val="70000"/>
              </a:lnSpc>
              <a:spcBef>
                <a:spcPts val="0"/>
              </a:spcBef>
              <a:spcAft>
                <a:spcPts val="0"/>
              </a:spcAft>
              <a:buClr>
                <a:schemeClr val="dk1"/>
              </a:buClr>
              <a:buSzPts val="1960"/>
              <a:buNone/>
            </a:pPr>
            <a:endParaRPr sz="1960">
              <a:solidFill>
                <a:schemeClr val="accent4"/>
              </a:solidFill>
            </a:endParaRPr>
          </a:p>
          <a:p>
            <a:pPr marL="228600" lvl="0" indent="-228600" algn="l" rtl="0">
              <a:lnSpc>
                <a:spcPct val="70000"/>
              </a:lnSpc>
              <a:spcBef>
                <a:spcPts val="1000"/>
              </a:spcBef>
              <a:spcAft>
                <a:spcPts val="0"/>
              </a:spcAft>
              <a:buClr>
                <a:schemeClr val="accent4"/>
              </a:buClr>
              <a:buSzPts val="1960"/>
              <a:buChar char="•"/>
            </a:pPr>
            <a:r>
              <a:rPr lang="en-US" sz="1960" b="1">
                <a:solidFill>
                  <a:schemeClr val="accent4"/>
                </a:solidFill>
              </a:rPr>
              <a:t>In your opinion, is Ethan Edwards in </a:t>
            </a:r>
            <a:r>
              <a:rPr lang="en-US" sz="1960" b="1" i="1">
                <a:solidFill>
                  <a:schemeClr val="accent4"/>
                </a:solidFill>
              </a:rPr>
              <a:t>The Searchers </a:t>
            </a:r>
            <a:r>
              <a:rPr lang="en-US" sz="1960" b="1">
                <a:solidFill>
                  <a:schemeClr val="accent4"/>
                </a:solidFill>
              </a:rPr>
              <a:t>a sympathetic character? </a:t>
            </a:r>
            <a:endParaRPr sz="1960" b="1">
              <a:solidFill>
                <a:schemeClr val="accent4"/>
              </a:solidFill>
            </a:endParaRPr>
          </a:p>
          <a:p>
            <a:pPr marL="228600" lvl="0" indent="-228600" algn="l" rtl="0">
              <a:lnSpc>
                <a:spcPct val="70000"/>
              </a:lnSpc>
              <a:spcBef>
                <a:spcPts val="1000"/>
              </a:spcBef>
              <a:spcAft>
                <a:spcPts val="0"/>
              </a:spcAft>
              <a:buClr>
                <a:srgbClr val="FFC000"/>
              </a:buClr>
              <a:buSzPts val="1960"/>
              <a:buChar char="•"/>
            </a:pPr>
            <a:r>
              <a:rPr lang="en-US" sz="1960">
                <a:solidFill>
                  <a:srgbClr val="FFC000"/>
                </a:solidFill>
              </a:rPr>
              <a:t>In what ways do Ethan’s and Scar’s personalities parallel each other?</a:t>
            </a:r>
            <a:endParaRPr/>
          </a:p>
          <a:p>
            <a:pPr marL="228600" lvl="0" indent="-228600" algn="l" rtl="0">
              <a:lnSpc>
                <a:spcPct val="70000"/>
              </a:lnSpc>
              <a:spcBef>
                <a:spcPts val="1000"/>
              </a:spcBef>
              <a:spcAft>
                <a:spcPts val="0"/>
              </a:spcAft>
              <a:buClr>
                <a:srgbClr val="FFC000"/>
              </a:buClr>
              <a:buSzPts val="1960"/>
              <a:buChar char="•"/>
            </a:pPr>
            <a:r>
              <a:rPr lang="en-US" sz="1960">
                <a:solidFill>
                  <a:srgbClr val="FFC000"/>
                </a:solidFill>
              </a:rPr>
              <a:t>When Ethan finally gets to Debbie, he doesn’t kill her but picks her up and says “Let’s go home, Debbie.” Does this reflect a change in Ethan’s attitude?</a:t>
            </a:r>
            <a:br>
              <a:rPr lang="en-US" sz="1960">
                <a:solidFill>
                  <a:srgbClr val="FFC000"/>
                </a:solidFill>
              </a:rPr>
            </a:br>
            <a:endParaRPr sz="1960">
              <a:solidFill>
                <a:srgbClr val="FFC000"/>
              </a:solidFill>
            </a:endParaRPr>
          </a:p>
          <a:p>
            <a:pPr marL="228600" lvl="0" indent="-228600" algn="l" rtl="0">
              <a:lnSpc>
                <a:spcPct val="70000"/>
              </a:lnSpc>
              <a:spcBef>
                <a:spcPts val="1000"/>
              </a:spcBef>
              <a:spcAft>
                <a:spcPts val="0"/>
              </a:spcAft>
              <a:buClr>
                <a:srgbClr val="FFC000"/>
              </a:buClr>
              <a:buSzPts val="1960"/>
              <a:buChar char="•"/>
            </a:pPr>
            <a:r>
              <a:rPr lang="en-US" sz="1960">
                <a:solidFill>
                  <a:srgbClr val="FFC000"/>
                </a:solidFill>
              </a:rPr>
              <a:t> Ethan and Martin’s obsessive quest for Debbie cover a period of about five years. Have Ethan and Martin’s characters changed or matured throughout that time? </a:t>
            </a:r>
            <a:br>
              <a:rPr lang="en-US" sz="1960">
                <a:solidFill>
                  <a:srgbClr val="FFC000"/>
                </a:solidFill>
              </a:rPr>
            </a:br>
            <a:endParaRPr sz="1960">
              <a:solidFill>
                <a:srgbClr val="FFC000"/>
              </a:solidFill>
            </a:endParaRPr>
          </a:p>
          <a:p>
            <a:pPr marL="228600" lvl="0" indent="-228600" algn="l" rtl="0">
              <a:lnSpc>
                <a:spcPct val="70000"/>
              </a:lnSpc>
              <a:spcBef>
                <a:spcPts val="1000"/>
              </a:spcBef>
              <a:spcAft>
                <a:spcPts val="0"/>
              </a:spcAft>
              <a:buClr>
                <a:srgbClr val="FFC000"/>
              </a:buClr>
              <a:buSzPts val="1960"/>
              <a:buChar char="•"/>
            </a:pPr>
            <a:r>
              <a:rPr lang="en-US" sz="1960">
                <a:solidFill>
                  <a:srgbClr val="FFC000"/>
                </a:solidFill>
              </a:rPr>
              <a:t>How do you interpret the final shot of </a:t>
            </a:r>
            <a:r>
              <a:rPr lang="en-US" sz="1960" i="1">
                <a:solidFill>
                  <a:srgbClr val="FFC000"/>
                </a:solidFill>
              </a:rPr>
              <a:t>The Searchers </a:t>
            </a:r>
            <a:r>
              <a:rPr lang="en-US" sz="1960">
                <a:solidFill>
                  <a:srgbClr val="FFC000"/>
                </a:solidFill>
              </a:rPr>
              <a:t>when Ethan stands outside the house, looking in through the doorway, then walks away?</a:t>
            </a:r>
            <a:endParaRPr/>
          </a:p>
          <a:p>
            <a:pPr marL="228600" lvl="0" indent="-228600" algn="l" rtl="0">
              <a:lnSpc>
                <a:spcPct val="70000"/>
              </a:lnSpc>
              <a:spcBef>
                <a:spcPts val="1000"/>
              </a:spcBef>
              <a:spcAft>
                <a:spcPts val="0"/>
              </a:spcAft>
              <a:buClr>
                <a:schemeClr val="lt1"/>
              </a:buClr>
              <a:buSzPts val="1960"/>
              <a:buChar char="•"/>
            </a:pPr>
            <a:r>
              <a:rPr lang="en-US" sz="1960">
                <a:solidFill>
                  <a:schemeClr val="lt1"/>
                </a:solidFill>
              </a:rPr>
              <a:t> </a:t>
            </a:r>
            <a:r>
              <a:rPr lang="en-US" sz="1960">
                <a:solidFill>
                  <a:srgbClr val="FFFF00"/>
                </a:solidFill>
              </a:rPr>
              <a:t>Contrast Debbie from </a:t>
            </a:r>
            <a:r>
              <a:rPr lang="en-US" sz="1960" i="1">
                <a:solidFill>
                  <a:srgbClr val="FFFF00"/>
                </a:solidFill>
              </a:rPr>
              <a:t>The Searchers </a:t>
            </a:r>
            <a:r>
              <a:rPr lang="en-US" sz="1960">
                <a:solidFill>
                  <a:srgbClr val="FFFF00"/>
                </a:solidFill>
              </a:rPr>
              <a:t>and Stands with a Fist from </a:t>
            </a:r>
            <a:r>
              <a:rPr lang="en-US" sz="1960" i="1">
                <a:solidFill>
                  <a:srgbClr val="FFFF00"/>
                </a:solidFill>
              </a:rPr>
              <a:t>Dances with Wolves</a:t>
            </a:r>
            <a:r>
              <a:rPr lang="en-US" sz="1960">
                <a:solidFill>
                  <a:srgbClr val="FFFF00"/>
                </a:solidFill>
              </a:rPr>
              <a:t> by considering Pocahontas and Sacagawea as other archetypal images.  </a:t>
            </a:r>
            <a:endParaRPr/>
          </a:p>
          <a:p>
            <a:pPr marL="0" lvl="0" indent="0" algn="l" rtl="0">
              <a:lnSpc>
                <a:spcPct val="70000"/>
              </a:lnSpc>
              <a:spcBef>
                <a:spcPts val="1000"/>
              </a:spcBef>
              <a:spcAft>
                <a:spcPts val="0"/>
              </a:spcAft>
              <a:buClr>
                <a:srgbClr val="FFC000"/>
              </a:buClr>
              <a:buSzPts val="1960"/>
              <a:buNone/>
            </a:pPr>
            <a:r>
              <a:rPr lang="en-US" sz="1960">
                <a:solidFill>
                  <a:srgbClr val="FFC000"/>
                </a:solidFill>
              </a:rPr>
              <a:t/>
            </a:r>
            <a:br>
              <a:rPr lang="en-US" sz="1960">
                <a:solidFill>
                  <a:srgbClr val="FFC000"/>
                </a:solidFill>
              </a:rPr>
            </a:br>
            <a:endParaRPr sz="1960">
              <a:solidFill>
                <a:srgbClr val="FFC000"/>
              </a:solidFill>
            </a:endParaRPr>
          </a:p>
          <a:p>
            <a:pPr marL="228600" lvl="0" indent="-104140" algn="l" rtl="0">
              <a:lnSpc>
                <a:spcPct val="70000"/>
              </a:lnSpc>
              <a:spcBef>
                <a:spcPts val="1000"/>
              </a:spcBef>
              <a:spcAft>
                <a:spcPts val="0"/>
              </a:spcAft>
              <a:buClr>
                <a:schemeClr val="dk1"/>
              </a:buClr>
              <a:buSzPts val="1960"/>
              <a:buNone/>
            </a:pPr>
            <a:endParaRPr sz="1960">
              <a:solidFill>
                <a:srgbClr val="FFC000"/>
              </a:solidFill>
            </a:endParaRPr>
          </a:p>
        </p:txBody>
      </p:sp>
      <p:sp>
        <p:nvSpPr>
          <p:cNvPr id="1046" name="Google Shape;1046;p147"/>
          <p:cNvSpPr txBox="1">
            <a:spLocks noGrp="1"/>
          </p:cNvSpPr>
          <p:nvPr>
            <p:ph type="body" idx="4"/>
          </p:nvPr>
        </p:nvSpPr>
        <p:spPr>
          <a:xfrm>
            <a:off x="6172200" y="1057276"/>
            <a:ext cx="6019800" cy="5800724"/>
          </a:xfrm>
          <a:prstGeom prst="rect">
            <a:avLst/>
          </a:prstGeom>
          <a:noFill/>
          <a:ln>
            <a:noFill/>
          </a:ln>
        </p:spPr>
        <p:txBody>
          <a:bodyPr spcFirstLastPara="1" wrap="square" lIns="91425" tIns="45700" rIns="91425" bIns="45700" anchor="t" anchorCtr="0">
            <a:noAutofit/>
          </a:bodyPr>
          <a:lstStyle/>
          <a:p>
            <a:pPr marL="228600" lvl="0" indent="-228600" algn="l" rtl="0">
              <a:lnSpc>
                <a:spcPct val="70000"/>
              </a:lnSpc>
              <a:spcBef>
                <a:spcPts val="0"/>
              </a:spcBef>
              <a:spcAft>
                <a:spcPts val="0"/>
              </a:spcAft>
              <a:buClr>
                <a:schemeClr val="lt1"/>
              </a:buClr>
              <a:buSzPts val="2170"/>
              <a:buChar char="•"/>
            </a:pPr>
            <a:r>
              <a:rPr lang="en-US" sz="2170">
                <a:solidFill>
                  <a:schemeClr val="lt1"/>
                </a:solidFill>
              </a:rPr>
              <a:t>How and why does Dunbar “go native”?  Compare and contrast Dunbar/Dances with Wolves with Nathaniel from </a:t>
            </a:r>
            <a:r>
              <a:rPr lang="en-US" sz="2170" i="1">
                <a:solidFill>
                  <a:schemeClr val="lt1"/>
                </a:solidFill>
              </a:rPr>
              <a:t>Last of the Mohicans</a:t>
            </a:r>
            <a:r>
              <a:rPr lang="en-US" sz="2170">
                <a:solidFill>
                  <a:schemeClr val="lt1"/>
                </a:solidFill>
              </a:rPr>
              <a:t>.</a:t>
            </a:r>
            <a:endParaRPr/>
          </a:p>
          <a:p>
            <a:pPr marL="228600" lvl="0" indent="-228600" algn="l" rtl="0">
              <a:lnSpc>
                <a:spcPct val="70000"/>
              </a:lnSpc>
              <a:spcBef>
                <a:spcPts val="1000"/>
              </a:spcBef>
              <a:spcAft>
                <a:spcPts val="0"/>
              </a:spcAft>
              <a:buClr>
                <a:schemeClr val="lt1"/>
              </a:buClr>
              <a:buSzPts val="2170"/>
              <a:buChar char="•"/>
            </a:pPr>
            <a:r>
              <a:rPr lang="en-US" sz="2170">
                <a:solidFill>
                  <a:schemeClr val="lt1"/>
                </a:solidFill>
              </a:rPr>
              <a:t>Why do you think draws Elaine Goodlele Eastman to the Sioux culture?  Do you similar themes in Dunbar from Dances with Wolves.  Compare Elaine and John Dunbar</a:t>
            </a:r>
            <a:endParaRPr/>
          </a:p>
          <a:p>
            <a:pPr marL="228600" lvl="0" indent="-228600" algn="l" rtl="0">
              <a:lnSpc>
                <a:spcPct val="70000"/>
              </a:lnSpc>
              <a:spcBef>
                <a:spcPts val="1000"/>
              </a:spcBef>
              <a:spcAft>
                <a:spcPts val="0"/>
              </a:spcAft>
              <a:buClr>
                <a:schemeClr val="lt1"/>
              </a:buClr>
              <a:buSzPts val="2170"/>
              <a:buChar char="•"/>
            </a:pPr>
            <a:r>
              <a:rPr lang="en-US" sz="2170">
                <a:solidFill>
                  <a:schemeClr val="lt1"/>
                </a:solidFill>
              </a:rPr>
              <a:t>Analyze the different cinematic views of Native Americans in The Searchers, Dances with Wolves and Bury My Heart at Wounded Knee</a:t>
            </a:r>
            <a:endParaRPr/>
          </a:p>
          <a:p>
            <a:pPr marL="228600" lvl="0" indent="-228600" algn="l" rtl="0">
              <a:lnSpc>
                <a:spcPct val="70000"/>
              </a:lnSpc>
              <a:spcBef>
                <a:spcPts val="1000"/>
              </a:spcBef>
              <a:spcAft>
                <a:spcPts val="0"/>
              </a:spcAft>
              <a:buClr>
                <a:schemeClr val="lt1"/>
              </a:buClr>
              <a:buSzPts val="2170"/>
              <a:buChar char="•"/>
            </a:pPr>
            <a:r>
              <a:rPr lang="en-US" sz="2170">
                <a:solidFill>
                  <a:schemeClr val="lt1"/>
                </a:solidFill>
              </a:rPr>
              <a:t>In what ways does the movie Tombstone fit your description of an adventure or morality tale?  </a:t>
            </a:r>
            <a:endParaRPr/>
          </a:p>
          <a:p>
            <a:pPr marL="228600" lvl="0" indent="-228600" algn="l" rtl="0">
              <a:lnSpc>
                <a:spcPct val="70000"/>
              </a:lnSpc>
              <a:spcBef>
                <a:spcPts val="1000"/>
              </a:spcBef>
              <a:spcAft>
                <a:spcPts val="0"/>
              </a:spcAft>
              <a:buClr>
                <a:schemeClr val="lt1"/>
              </a:buClr>
              <a:buSzPts val="2170"/>
              <a:buChar char="•"/>
            </a:pPr>
            <a:r>
              <a:rPr lang="en-US" sz="2170">
                <a:solidFill>
                  <a:schemeClr val="lt1"/>
                </a:solidFill>
              </a:rPr>
              <a:t>How have we as a culture made heroes and villains out of the “real people” we viewed in this section of study?  Charles Eastman, Senator Dawes, Sitting Bull, Red Cloud, Elaine Eastman, Cynthia Ann Parker, Doc Holliday, Wyatt Earp </a:t>
            </a:r>
            <a:endParaRPr/>
          </a:p>
          <a:p>
            <a:pPr marL="228600" lvl="0" indent="-90804" algn="l" rtl="0">
              <a:lnSpc>
                <a:spcPct val="70000"/>
              </a:lnSpc>
              <a:spcBef>
                <a:spcPts val="1000"/>
              </a:spcBef>
              <a:spcAft>
                <a:spcPts val="0"/>
              </a:spcAft>
              <a:buClr>
                <a:schemeClr val="dk1"/>
              </a:buClr>
              <a:buSzPts val="2170"/>
              <a:buNone/>
            </a:pPr>
            <a:endParaRPr sz="2170">
              <a:solidFill>
                <a:schemeClr val="lt1"/>
              </a:solidFill>
            </a:endParaRPr>
          </a:p>
          <a:p>
            <a:pPr marL="228600" lvl="0" indent="-90804" algn="l" rtl="0">
              <a:lnSpc>
                <a:spcPct val="70000"/>
              </a:lnSpc>
              <a:spcBef>
                <a:spcPts val="1000"/>
              </a:spcBef>
              <a:spcAft>
                <a:spcPts val="0"/>
              </a:spcAft>
              <a:buClr>
                <a:schemeClr val="dk1"/>
              </a:buClr>
              <a:buSzPts val="2170"/>
              <a:buNone/>
            </a:pPr>
            <a:endParaRPr sz="2170">
              <a:solidFill>
                <a:schemeClr val="lt1"/>
              </a:solidFill>
            </a:endParaRPr>
          </a:p>
          <a:p>
            <a:pPr marL="228600" lvl="0" indent="-90804" algn="l" rtl="0">
              <a:lnSpc>
                <a:spcPct val="70000"/>
              </a:lnSpc>
              <a:spcBef>
                <a:spcPts val="1000"/>
              </a:spcBef>
              <a:spcAft>
                <a:spcPts val="0"/>
              </a:spcAft>
              <a:buClr>
                <a:schemeClr val="dk1"/>
              </a:buClr>
              <a:buSzPts val="2170"/>
              <a:buNone/>
            </a:pPr>
            <a:endParaRPr sz="2170">
              <a:solidFill>
                <a:schemeClr val="lt1"/>
              </a:solidFill>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051"/>
        <p:cNvGrpSpPr/>
        <p:nvPr/>
      </p:nvGrpSpPr>
      <p:grpSpPr>
        <a:xfrm>
          <a:off x="0" y="0"/>
          <a:ext cx="0" cy="0"/>
          <a:chOff x="0" y="0"/>
          <a:chExt cx="0" cy="0"/>
        </a:xfrm>
      </p:grpSpPr>
      <p:sp>
        <p:nvSpPr>
          <p:cNvPr id="1052" name="Google Shape;1052;p148"/>
          <p:cNvSpPr txBox="1">
            <a:spLocks noGrp="1"/>
          </p:cNvSpPr>
          <p:nvPr>
            <p:ph type="title"/>
          </p:nvPr>
        </p:nvSpPr>
        <p:spPr>
          <a:xfrm>
            <a:off x="838188" y="355475"/>
            <a:ext cx="10515600" cy="132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1800"/>
              <a:buNone/>
            </a:pPr>
            <a:r>
              <a:rPr lang="en-US">
                <a:solidFill>
                  <a:srgbClr val="FFFFFF"/>
                </a:solidFill>
              </a:rPr>
              <a:t>Tombstone Assessment  </a:t>
            </a:r>
            <a:endParaRPr>
              <a:solidFill>
                <a:srgbClr val="FFFFFF"/>
              </a:solidFill>
            </a:endParaRPr>
          </a:p>
        </p:txBody>
      </p:sp>
      <p:sp>
        <p:nvSpPr>
          <p:cNvPr id="1053" name="Google Shape;1053;p148"/>
          <p:cNvSpPr txBox="1">
            <a:spLocks noGrp="1"/>
          </p:cNvSpPr>
          <p:nvPr>
            <p:ph type="body" idx="2"/>
          </p:nvPr>
        </p:nvSpPr>
        <p:spPr>
          <a:xfrm>
            <a:off x="838213" y="1586700"/>
            <a:ext cx="10746000" cy="4809000"/>
          </a:xfrm>
          <a:prstGeom prst="rect">
            <a:avLst/>
          </a:prstGeom>
          <a:noFill/>
          <a:ln>
            <a:noFill/>
          </a:ln>
        </p:spPr>
        <p:txBody>
          <a:bodyPr spcFirstLastPara="1" wrap="square" lIns="91425" tIns="45700" rIns="91425" bIns="45700" anchor="t" anchorCtr="0">
            <a:noAutofit/>
          </a:bodyPr>
          <a:lstStyle/>
          <a:p>
            <a:pPr marL="457200" lvl="0" indent="-342900" algn="l" rtl="0">
              <a:lnSpc>
                <a:spcPct val="90000"/>
              </a:lnSpc>
              <a:spcBef>
                <a:spcPts val="1000"/>
              </a:spcBef>
              <a:spcAft>
                <a:spcPts val="0"/>
              </a:spcAft>
              <a:buClr>
                <a:srgbClr val="FFFFFF"/>
              </a:buClr>
              <a:buSzPts val="1800"/>
              <a:buAutoNum type="arabicPeriod"/>
            </a:pPr>
            <a:r>
              <a:rPr lang="en-US">
                <a:solidFill>
                  <a:srgbClr val="FFFFFF"/>
                </a:solidFill>
              </a:rPr>
              <a:t>Wyatt Earp, Virgil Earp, and Morgan Earp. Define their role and what happened to them.</a:t>
            </a:r>
            <a:endParaRPr>
              <a:solidFill>
                <a:srgbClr val="FFFFFF"/>
              </a:solidFill>
            </a:endParaRPr>
          </a:p>
          <a:p>
            <a:pPr marL="457200" lvl="0" indent="-342900" algn="l" rtl="0">
              <a:lnSpc>
                <a:spcPct val="90000"/>
              </a:lnSpc>
              <a:spcBef>
                <a:spcPts val="0"/>
              </a:spcBef>
              <a:spcAft>
                <a:spcPts val="0"/>
              </a:spcAft>
              <a:buClr>
                <a:srgbClr val="FFFFFF"/>
              </a:buClr>
              <a:buSzPts val="1800"/>
              <a:buAutoNum type="arabicPeriod"/>
            </a:pPr>
            <a:r>
              <a:rPr lang="en-US">
                <a:solidFill>
                  <a:srgbClr val="FFFFFF"/>
                </a:solidFill>
              </a:rPr>
              <a:t>Who was Doc Holliday before meeting Wyatt Earp? Why was he so loyal to Wyatt Earp?</a:t>
            </a:r>
            <a:endParaRPr>
              <a:solidFill>
                <a:srgbClr val="FFFFFF"/>
              </a:solidFill>
            </a:endParaRPr>
          </a:p>
          <a:p>
            <a:pPr marL="457200" lvl="0" indent="-342900" algn="l" rtl="0">
              <a:lnSpc>
                <a:spcPct val="90000"/>
              </a:lnSpc>
              <a:spcBef>
                <a:spcPts val="0"/>
              </a:spcBef>
              <a:spcAft>
                <a:spcPts val="0"/>
              </a:spcAft>
              <a:buClr>
                <a:srgbClr val="FFFFFF"/>
              </a:buClr>
              <a:buSzPts val="1800"/>
              <a:buAutoNum type="arabicPeriod"/>
            </a:pPr>
            <a:r>
              <a:rPr lang="en-US">
                <a:solidFill>
                  <a:srgbClr val="FFFFFF"/>
                </a:solidFill>
              </a:rPr>
              <a:t>Tombstone was known as a “boomtown”. What was a boomtown?</a:t>
            </a:r>
            <a:endParaRPr>
              <a:solidFill>
                <a:srgbClr val="FFFFFF"/>
              </a:solidFill>
            </a:endParaRPr>
          </a:p>
          <a:p>
            <a:pPr marL="457200" lvl="0" indent="-342900" algn="l" rtl="0">
              <a:lnSpc>
                <a:spcPct val="90000"/>
              </a:lnSpc>
              <a:spcBef>
                <a:spcPts val="0"/>
              </a:spcBef>
              <a:spcAft>
                <a:spcPts val="0"/>
              </a:spcAft>
              <a:buClr>
                <a:srgbClr val="FFFFFF"/>
              </a:buClr>
              <a:buSzPts val="1800"/>
              <a:buAutoNum type="arabicPeriod"/>
            </a:pPr>
            <a:r>
              <a:rPr lang="en-US">
                <a:solidFill>
                  <a:srgbClr val="FFFFFF"/>
                </a:solidFill>
              </a:rPr>
              <a:t>We saw a couple of times in the film a “private affair” turned violent… Did lawmen have authority over these situations? Why or why not?</a:t>
            </a:r>
            <a:endParaRPr>
              <a:solidFill>
                <a:srgbClr val="FFFFFF"/>
              </a:solidFill>
            </a:endParaRPr>
          </a:p>
          <a:p>
            <a:pPr marL="457200" lvl="0" indent="-342900" algn="l" rtl="0">
              <a:lnSpc>
                <a:spcPct val="90000"/>
              </a:lnSpc>
              <a:spcBef>
                <a:spcPts val="0"/>
              </a:spcBef>
              <a:spcAft>
                <a:spcPts val="0"/>
              </a:spcAft>
              <a:buClr>
                <a:srgbClr val="FFFFFF"/>
              </a:buClr>
              <a:buSzPts val="1800"/>
              <a:buAutoNum type="arabicPeriod"/>
            </a:pPr>
            <a:r>
              <a:rPr lang="en-US">
                <a:solidFill>
                  <a:srgbClr val="FFFFFF"/>
                </a:solidFill>
              </a:rPr>
              <a:t>In your opinion, how is justice depicted in this film? Do you agree or disagree with justice being enforced in this manner?</a:t>
            </a:r>
            <a:endParaRPr>
              <a:solidFill>
                <a:srgbClr val="FFFFFF"/>
              </a:solidFill>
            </a:endParaRPr>
          </a:p>
          <a:p>
            <a:pPr marL="457200" lvl="0" indent="-342900" algn="l" rtl="0">
              <a:lnSpc>
                <a:spcPct val="90000"/>
              </a:lnSpc>
              <a:spcBef>
                <a:spcPts val="0"/>
              </a:spcBef>
              <a:spcAft>
                <a:spcPts val="0"/>
              </a:spcAft>
              <a:buClr>
                <a:srgbClr val="FFFFFF"/>
              </a:buClr>
              <a:buSzPts val="1800"/>
              <a:buAutoNum type="arabicPeriod"/>
            </a:pPr>
            <a:r>
              <a:rPr lang="en-US">
                <a:solidFill>
                  <a:srgbClr val="FFFFFF"/>
                </a:solidFill>
              </a:rPr>
              <a:t>Who is your favorite character, and why is it Doc Holliday? </a:t>
            </a:r>
            <a:endParaRPr>
              <a:solidFill>
                <a:srgbClr val="FFFFFF"/>
              </a:solidFil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Desert">
  <a:themeElements>
    <a:clrScheme name="Desert 1">
      <a:dk1>
        <a:srgbClr val="000000"/>
      </a:dk1>
      <a:lt1>
        <a:srgbClr val="FFF367"/>
      </a:lt1>
      <a:dk2>
        <a:srgbClr val="9C321C"/>
      </a:dk2>
      <a:lt2>
        <a:srgbClr val="FABD27"/>
      </a:lt2>
      <a:accent1>
        <a:srgbClr val="E4672D"/>
      </a:accent1>
      <a:accent2>
        <a:srgbClr val="FF9966"/>
      </a:accent2>
      <a:accent3>
        <a:srgbClr val="CBADAB"/>
      </a:accent3>
      <a:accent4>
        <a:srgbClr val="DAD057"/>
      </a:accent4>
      <a:accent5>
        <a:srgbClr val="EFB8AD"/>
      </a:accent5>
      <a:accent6>
        <a:srgbClr val="E78A5C"/>
      </a:accent6>
      <a:hlink>
        <a:srgbClr val="CC3300"/>
      </a:hlink>
      <a:folHlink>
        <a:srgbClr val="9966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esert">
  <a:themeElements>
    <a:clrScheme name="Desert 1">
      <a:dk1>
        <a:srgbClr val="000000"/>
      </a:dk1>
      <a:lt1>
        <a:srgbClr val="FFF367"/>
      </a:lt1>
      <a:dk2>
        <a:srgbClr val="9C321C"/>
      </a:dk2>
      <a:lt2>
        <a:srgbClr val="FABD27"/>
      </a:lt2>
      <a:accent1>
        <a:srgbClr val="E4672D"/>
      </a:accent1>
      <a:accent2>
        <a:srgbClr val="FF9966"/>
      </a:accent2>
      <a:accent3>
        <a:srgbClr val="CBADAB"/>
      </a:accent3>
      <a:accent4>
        <a:srgbClr val="DAD057"/>
      </a:accent4>
      <a:accent5>
        <a:srgbClr val="EFB8AD"/>
      </a:accent5>
      <a:accent6>
        <a:srgbClr val="E78A5C"/>
      </a:accent6>
      <a:hlink>
        <a:srgbClr val="CC3300"/>
      </a:hlink>
      <a:folHlink>
        <a:srgbClr val="9966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4349</Words>
  <Application>Microsoft Office PowerPoint</Application>
  <PresentationFormat>Widescreen</PresentationFormat>
  <Paragraphs>337</Paragraphs>
  <Slides>88</Slides>
  <Notes>88</Notes>
  <HiddenSlides>0</HiddenSlides>
  <MMClips>0</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88</vt:i4>
      </vt:variant>
    </vt:vector>
  </HeadingPairs>
  <TitlesOfParts>
    <vt:vector size="102" baseType="lpstr">
      <vt:lpstr>Stardos Stencil</vt:lpstr>
      <vt:lpstr>Tahoma</vt:lpstr>
      <vt:lpstr>Open Sans</vt:lpstr>
      <vt:lpstr>Times New Roman</vt:lpstr>
      <vt:lpstr>Algerian</vt:lpstr>
      <vt:lpstr>Arial</vt:lpstr>
      <vt:lpstr>Arial</vt:lpstr>
      <vt:lpstr>Calibri</vt:lpstr>
      <vt:lpstr>Play</vt:lpstr>
      <vt:lpstr>Office Theme</vt:lpstr>
      <vt:lpstr>1_Desert</vt:lpstr>
      <vt:lpstr>Desert</vt:lpstr>
      <vt:lpstr>1_Default Design</vt:lpstr>
      <vt:lpstr>Default Design</vt:lpstr>
      <vt:lpstr>FILM- The American West</vt:lpstr>
      <vt:lpstr>PowerPoint Presentation</vt:lpstr>
      <vt:lpstr>Why are Americans moving West?</vt:lpstr>
      <vt:lpstr>PowerPoint Presentation</vt:lpstr>
      <vt:lpstr>Western genre films</vt:lpstr>
      <vt:lpstr>Characteristics of the Western</vt:lpstr>
      <vt:lpstr>Common themes of Westerns</vt:lpstr>
      <vt:lpstr>More Characteristics….</vt:lpstr>
      <vt:lpstr>Mirrors the development of the west…</vt:lpstr>
      <vt:lpstr>The Western Hero</vt:lpstr>
      <vt:lpstr>PowerPoint Presentation</vt:lpstr>
      <vt:lpstr>THE ANTI-HERO</vt:lpstr>
      <vt:lpstr>The Searchers</vt:lpstr>
      <vt:lpstr>PowerPoint Presentation</vt:lpstr>
      <vt:lpstr>PowerPoint Presentation</vt:lpstr>
      <vt:lpstr>The Cast</vt:lpstr>
      <vt:lpstr>A Note about the director…  John Ford</vt:lpstr>
      <vt:lpstr>The Long Shot Monument Valley, UT</vt:lpstr>
      <vt:lpstr>Based on real events…maybe</vt:lpstr>
      <vt:lpstr>Who were the Comanche?</vt:lpstr>
      <vt:lpstr>Fun Trivia</vt:lpstr>
      <vt:lpstr> Case study of Ethan Edwards</vt:lpstr>
      <vt:lpstr>What else is going on in America that might have influenced the making of this film?</vt:lpstr>
      <vt:lpstr>Does Ethan really hate Martin?</vt:lpstr>
      <vt:lpstr>Theme:  Change</vt:lpstr>
      <vt:lpstr>Revenge as a motive Was it really about the niece or the entire family?</vt:lpstr>
      <vt:lpstr>Ethan and Debbie</vt:lpstr>
      <vt:lpstr>PowerPoint Presentation</vt:lpstr>
      <vt:lpstr>PowerPoint Presentation</vt:lpstr>
      <vt:lpstr>DANCES WITH WOLVES</vt:lpstr>
      <vt:lpstr>PowerPoint Presentation</vt:lpstr>
      <vt:lpstr>THE CAST</vt:lpstr>
      <vt:lpstr>PowerPoint Presentation</vt:lpstr>
      <vt:lpstr>THIS IS THE PART I CUT OUT….HE TRIED TO GET SHOT BY THE CSA</vt:lpstr>
      <vt:lpstr>From John Dunbar to Dances with Wolves</vt:lpstr>
      <vt:lpstr>Criticisms of Dances with Wolves</vt:lpstr>
      <vt:lpstr>WHAT ABOUT THE BUFFALO?</vt:lpstr>
      <vt:lpstr>TWO SOCKS</vt:lpstr>
      <vt:lpstr>STANDS WITH A FIST</vt:lpstr>
      <vt:lpstr>PowerPoint Presentation</vt:lpstr>
      <vt:lpstr>Bury My Heart at Wounded Knee</vt:lpstr>
      <vt:lpstr>The Cast</vt:lpstr>
      <vt:lpstr>The Real Charles Eastman</vt:lpstr>
      <vt:lpstr>Elaine Goodele Eastman</vt:lpstr>
      <vt:lpstr>Why can’t people prosper on 160 acres of land?</vt:lpstr>
      <vt:lpstr>Photos of Wounded Knee 1890 -1973</vt:lpstr>
      <vt:lpstr>Chief Red Cloud and Sitting Bull</vt:lpstr>
      <vt:lpstr>Wounded Knee 1890 in Photos</vt:lpstr>
      <vt:lpstr>PowerPoint Presentation</vt:lpstr>
      <vt:lpstr>PowerPoint Presentation</vt:lpstr>
      <vt:lpstr>Dawes Plan Results for the Lakota Sioux</vt:lpstr>
      <vt:lpstr>Medal of Honor Controversy</vt:lpstr>
      <vt:lpstr>PowerPoint Presentation</vt:lpstr>
      <vt:lpstr>TOMBSTONE</vt:lpstr>
      <vt:lpstr>THE CAST</vt:lpstr>
      <vt:lpstr>PowerPoint Presentation</vt:lpstr>
      <vt:lpstr>Tombstone</vt:lpstr>
      <vt:lpstr>PowerPoint Presentation</vt:lpstr>
      <vt:lpstr>Wyatt Earp</vt:lpstr>
      <vt:lpstr>Wyatt Earp, post Tombstone</vt:lpstr>
      <vt:lpstr>Dodge City Peace Commission</vt:lpstr>
      <vt:lpstr>What happened in tombstone?</vt:lpstr>
      <vt:lpstr>PowerPoint Presentation</vt:lpstr>
      <vt:lpstr>Virgil Earp</vt:lpstr>
      <vt:lpstr>Goofs from the Film</vt:lpstr>
      <vt:lpstr>Doc Holliday</vt:lpstr>
      <vt:lpstr>John Henry Holliday</vt:lpstr>
      <vt:lpstr>The Love Triangle of Tombstone</vt:lpstr>
      <vt:lpstr>PowerPoint Presentation</vt:lpstr>
      <vt:lpstr>Shootout at the OK Corral October 26, 1881 </vt:lpstr>
      <vt:lpstr>Robert Findley McLaury  Thomas Clark McLaury </vt:lpstr>
      <vt:lpstr>PowerPoint Presentation</vt:lpstr>
      <vt:lpstr>PowerPoint Presentation</vt:lpstr>
      <vt:lpstr>PowerPoint Presentation</vt:lpstr>
      <vt:lpstr>More Goofs</vt:lpstr>
      <vt:lpstr>The Last Charge of Wyatt Earp and his Immortals  aka The Arizona war or the Cochise Co. War</vt:lpstr>
      <vt:lpstr>Look…the long shot</vt:lpstr>
      <vt:lpstr>The Iron Springs Shootout</vt:lpstr>
      <vt:lpstr>Johnny Ringo</vt:lpstr>
      <vt:lpstr>PowerPoint Presentation</vt:lpstr>
      <vt:lpstr>What did they really say in Latin?</vt:lpstr>
      <vt:lpstr>Ike Clanton</vt:lpstr>
      <vt:lpstr>What ever happened to doc holiday?</vt:lpstr>
      <vt:lpstr>What ever happed to Mattie Earp</vt:lpstr>
      <vt:lpstr>The Final Resting Place</vt:lpstr>
      <vt:lpstr>PowerPoint Presentation</vt:lpstr>
      <vt:lpstr>Discussion Questions</vt:lpstr>
      <vt:lpstr>Tombstone Assessment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FILM- The American West</dc:title>
  <dc:creator>James Perry</dc:creator>
  <cp:lastModifiedBy>James Perry</cp:lastModifiedBy>
  <cp:revision>1</cp:revision>
  <dcterms:modified xsi:type="dcterms:W3CDTF">2021-01-05T13:52:28Z</dcterms:modified>
</cp:coreProperties>
</file>